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99431ab44_3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99431ab44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97f703e5e_2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097f703e5e_2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97f703e5e_2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97f703e5e_2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097f703e5e_2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097f703e5e_2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97f703e5e_2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97f703e5e_2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99431ab44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099431ab44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97f703e5e_2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097f703e5e_2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97f703e5e_2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97f703e5e_2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097f703e5e_2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097f703e5e_2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097f703e5e_2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097f703e5e_2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097f703e5e_2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097f703e5e_2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099431ab44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099431ab44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099431ab44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099431ab44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097f703e5e_2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097f703e5e_2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097f703e5e_2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097f703e5e_2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097f703e5e_2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097f703e5e_2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97f703e5e_2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097f703e5e_2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097f703e5e_2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097f703e5e_2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97f703e5e_2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097f703e5e_2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097f703e5e_2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097f703e5e_2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097f703e5e_2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097f703e5e_2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97f703e5e_2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097f703e5e_2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099431ab44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099431ab44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099431ab44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099431ab44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097f703e5e_2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097f703e5e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097f703e5e_2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097f703e5e_2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097f703e5e_2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097f703e5e_2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097f703e5e_2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097f703e5e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099431ab44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099431ab44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0967c4494d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0967c4494d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097f703e5e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097f703e5e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097f703e5e_2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097f703e5e_2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0967c4494d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0967c4494d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99431ab44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99431ab44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0967c4494d_4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0967c4494d_4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0967c4494d_4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0967c4494d_4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0967c4494d_4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0967c4494d_4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0967c4494d_4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0967c4494d_4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099431ab44_3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099431ab44_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0967c4494d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0967c4494d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099431ab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099431ab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099431ab4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099431ab4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9a57200a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09a57200a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09a57200ae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09a57200ae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099431ab44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099431ab44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099431ab44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099431ab44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097f703e5e_2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097f703e5e_2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97f703e5e_2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097f703e5e_2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97f703e5e_2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097f703e5e_2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97f703e5e_2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097f703e5e_2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hanbiro.com/temp/print_view.php?bid=spammail&amp;no=1" TargetMode="External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8.png"/><Relationship Id="rId5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9.png"/><Relationship Id="rId4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9.png"/><Relationship Id="rId4" Type="http://schemas.openxmlformats.org/officeDocument/2006/relationships/image" Target="../media/image24.png"/><Relationship Id="rId5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2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0.png"/><Relationship Id="rId4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7.png"/><Relationship Id="rId4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yoonjong-park.tistory.com/m/entry/Parsing-%ED%8C%8C%EC%8B%B1-%EC%9D%B4%EB%9E%80-Parser-%ED%8C%8C%EC%84%9C-%EB%9E%80" TargetMode="External"/><Relationship Id="rId4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7.png"/><Relationship Id="rId4" Type="http://schemas.openxmlformats.org/officeDocument/2006/relationships/image" Target="../media/image47.png"/><Relationship Id="rId5" Type="http://schemas.openxmlformats.org/officeDocument/2006/relationships/image" Target="../media/image5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2.png"/><Relationship Id="rId4" Type="http://schemas.openxmlformats.org/officeDocument/2006/relationships/image" Target="../media/image51.png"/><Relationship Id="rId5" Type="http://schemas.openxmlformats.org/officeDocument/2006/relationships/image" Target="../media/image5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Relationship Id="rId4" Type="http://schemas.openxmlformats.org/officeDocument/2006/relationships/image" Target="../media/image5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5.png"/><Relationship Id="rId4" Type="http://schemas.openxmlformats.org/officeDocument/2006/relationships/image" Target="../media/image5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8.png"/><Relationship Id="rId4" Type="http://schemas.openxmlformats.org/officeDocument/2006/relationships/image" Target="../media/image54.png"/><Relationship Id="rId5" Type="http://schemas.openxmlformats.org/officeDocument/2006/relationships/image" Target="../media/image7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3.png"/><Relationship Id="rId4" Type="http://schemas.openxmlformats.org/officeDocument/2006/relationships/image" Target="../media/image6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4.png"/><Relationship Id="rId4" Type="http://schemas.openxmlformats.org/officeDocument/2006/relationships/image" Target="../media/image6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3.png"/><Relationship Id="rId4" Type="http://schemas.openxmlformats.org/officeDocument/2006/relationships/image" Target="../media/image79.png"/><Relationship Id="rId5" Type="http://schemas.openxmlformats.org/officeDocument/2006/relationships/image" Target="../media/image7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6.png"/><Relationship Id="rId4" Type="http://schemas.openxmlformats.org/officeDocument/2006/relationships/image" Target="../media/image78.png"/><Relationship Id="rId5" Type="http://schemas.openxmlformats.org/officeDocument/2006/relationships/image" Target="../media/image83.png"/><Relationship Id="rId6" Type="http://schemas.openxmlformats.org/officeDocument/2006/relationships/image" Target="../media/image7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1.png"/><Relationship Id="rId4" Type="http://schemas.openxmlformats.org/officeDocument/2006/relationships/image" Target="../media/image80.png"/><Relationship Id="rId5" Type="http://schemas.openxmlformats.org/officeDocument/2006/relationships/image" Target="../media/image82.png"/><Relationship Id="rId6" Type="http://schemas.openxmlformats.org/officeDocument/2006/relationships/image" Target="../media/image8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935750" y="2094600"/>
            <a:ext cx="5272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/>
              <a:t>떼캠</a:t>
            </a:r>
            <a:endParaRPr b="1"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모여봐요 떼숲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/>
        </p:nvSpPr>
        <p:spPr>
          <a:xfrm>
            <a:off x="219450" y="194250"/>
            <a:ext cx="527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아이디 찾기(상세)</a:t>
            </a:r>
            <a:endParaRPr b="1" sz="2000"/>
          </a:p>
        </p:txBody>
      </p:sp>
      <p:sp>
        <p:nvSpPr>
          <p:cNvPr id="125" name="Google Shape;125;p22"/>
          <p:cNvSpPr txBox="1"/>
          <p:nvPr/>
        </p:nvSpPr>
        <p:spPr>
          <a:xfrm>
            <a:off x="219450" y="686850"/>
            <a:ext cx="751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SMTP 를 통한 메일 전송 사전 작업 필요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 네이버 메일 - 하단 환경설정 탭  - pop3/smtp 설정</a:t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075" y="1568500"/>
            <a:ext cx="6601150" cy="31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/>
        </p:nvSpPr>
        <p:spPr>
          <a:xfrm>
            <a:off x="219450" y="194250"/>
            <a:ext cx="527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아이디 찾기(</a:t>
            </a:r>
            <a:r>
              <a:rPr b="1" lang="ko" sz="2000" u="sng">
                <a:solidFill>
                  <a:schemeClr val="hlink"/>
                </a:solidFill>
                <a:hlinkClick r:id="rId3"/>
              </a:rPr>
              <a:t>SMTP</a:t>
            </a:r>
            <a:r>
              <a:rPr b="1" lang="ko" sz="2000"/>
              <a:t>)</a:t>
            </a:r>
            <a:endParaRPr b="1" sz="2000"/>
          </a:p>
        </p:txBody>
      </p:sp>
      <p:sp>
        <p:nvSpPr>
          <p:cNvPr id="132" name="Google Shape;132;p23"/>
          <p:cNvSpPr txBox="1"/>
          <p:nvPr/>
        </p:nvSpPr>
        <p:spPr>
          <a:xfrm>
            <a:off x="219450" y="686850"/>
            <a:ext cx="8167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SMTP(Simple Mail Transfer Protocol)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전자 우편을 송신하고 수신하는 데 사용되는 TCP/IP 프로토콜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일반적으로 POP3 또는 IMAP(Internet Message Access Protocol)와 함께 사용되어 메세지를 서버 메일함에 저장하고 사용자를 위해 서버에서 주기적으로 메세지를 다운로드</a:t>
            </a: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1650" y="1733550"/>
            <a:ext cx="6200700" cy="330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/>
        </p:nvSpPr>
        <p:spPr>
          <a:xfrm>
            <a:off x="219450" y="194250"/>
            <a:ext cx="527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비밀번호</a:t>
            </a:r>
            <a:r>
              <a:rPr b="1" lang="ko" sz="2000"/>
              <a:t> 찾기</a:t>
            </a:r>
            <a:endParaRPr b="1" sz="2000"/>
          </a:p>
        </p:txBody>
      </p:sp>
      <p:sp>
        <p:nvSpPr>
          <p:cNvPr id="139" name="Google Shape;139;p24"/>
          <p:cNvSpPr txBox="1"/>
          <p:nvPr/>
        </p:nvSpPr>
        <p:spPr>
          <a:xfrm>
            <a:off x="219450" y="686850"/>
            <a:ext cx="751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>
                <a:solidFill>
                  <a:schemeClr val="dk1"/>
                </a:solidFill>
              </a:rPr>
              <a:t>회원가입 시 등록한 비밀번호 찾기 질문을 통한 비밀번호 찾기</a:t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 rotWithShape="1">
          <a:blip r:embed="rId3">
            <a:alphaModFix/>
          </a:blip>
          <a:srcRect b="14093" l="0" r="3006" t="7042"/>
          <a:stretch/>
        </p:blipFill>
        <p:spPr>
          <a:xfrm>
            <a:off x="4135725" y="1358275"/>
            <a:ext cx="4616076" cy="126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 rotWithShape="1">
          <a:blip r:embed="rId4">
            <a:alphaModFix/>
          </a:blip>
          <a:srcRect b="5769" l="5279" r="9008" t="5875"/>
          <a:stretch/>
        </p:blipFill>
        <p:spPr>
          <a:xfrm>
            <a:off x="1009725" y="1332950"/>
            <a:ext cx="2723926" cy="3646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24"/>
          <p:cNvCxnSpPr>
            <a:endCxn id="140" idx="1"/>
          </p:cNvCxnSpPr>
          <p:nvPr/>
        </p:nvCxnSpPr>
        <p:spPr>
          <a:xfrm flipH="1" rot="10800000">
            <a:off x="3075825" y="1991813"/>
            <a:ext cx="1059900" cy="183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3" name="Google Shape;143;p24"/>
          <p:cNvPicPr preferRelativeResize="0"/>
          <p:nvPr/>
        </p:nvPicPr>
        <p:blipFill rotWithShape="1">
          <a:blip r:embed="rId5">
            <a:alphaModFix/>
          </a:blip>
          <a:srcRect b="18024" l="9280" r="13386" t="20097"/>
          <a:stretch/>
        </p:blipFill>
        <p:spPr>
          <a:xfrm>
            <a:off x="5176675" y="3146975"/>
            <a:ext cx="2534175" cy="1599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24"/>
          <p:cNvCxnSpPr>
            <a:endCxn id="143" idx="0"/>
          </p:cNvCxnSpPr>
          <p:nvPr/>
        </p:nvCxnSpPr>
        <p:spPr>
          <a:xfrm>
            <a:off x="6396062" y="2625275"/>
            <a:ext cx="47700" cy="521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5"/>
          <p:cNvPicPr preferRelativeResize="0"/>
          <p:nvPr/>
        </p:nvPicPr>
        <p:blipFill rotWithShape="1">
          <a:blip r:embed="rId3">
            <a:alphaModFix/>
          </a:blip>
          <a:srcRect b="10488" l="11072" r="14815" t="6928"/>
          <a:stretch/>
        </p:blipFill>
        <p:spPr>
          <a:xfrm>
            <a:off x="710450" y="1302449"/>
            <a:ext cx="2491226" cy="362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5"/>
          <p:cNvSpPr txBox="1"/>
          <p:nvPr/>
        </p:nvSpPr>
        <p:spPr>
          <a:xfrm>
            <a:off x="219450" y="194250"/>
            <a:ext cx="527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아이디 기억</a:t>
            </a:r>
            <a:endParaRPr b="1" sz="2000"/>
          </a:p>
        </p:txBody>
      </p:sp>
      <p:sp>
        <p:nvSpPr>
          <p:cNvPr id="151" name="Google Shape;151;p25"/>
          <p:cNvSpPr txBox="1"/>
          <p:nvPr/>
        </p:nvSpPr>
        <p:spPr>
          <a:xfrm>
            <a:off x="219450" y="686850"/>
            <a:ext cx="751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쿠키배열에 쿠키값 있거나, 0보다 클 때 아이디값을 찾아서 쿠키배열에 저장</a:t>
            </a:r>
            <a:endParaRPr/>
          </a:p>
        </p:txBody>
      </p:sp>
      <p:pic>
        <p:nvPicPr>
          <p:cNvPr id="152" name="Google Shape;152;p25"/>
          <p:cNvPicPr preferRelativeResize="0"/>
          <p:nvPr/>
        </p:nvPicPr>
        <p:blipFill rotWithShape="1">
          <a:blip r:embed="rId4">
            <a:alphaModFix/>
          </a:blip>
          <a:srcRect b="0" l="0" r="7561" t="0"/>
          <a:stretch/>
        </p:blipFill>
        <p:spPr>
          <a:xfrm>
            <a:off x="3496100" y="1607700"/>
            <a:ext cx="5088924" cy="204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/>
        </p:nvSpPr>
        <p:spPr>
          <a:xfrm>
            <a:off x="1935750" y="2248500"/>
            <a:ext cx="527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/>
              <a:t>마이페이지</a:t>
            </a:r>
            <a:endParaRPr b="1" sz="3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b="0" l="2938" r="8014" t="0"/>
          <a:stretch/>
        </p:blipFill>
        <p:spPr>
          <a:xfrm>
            <a:off x="481850" y="1302450"/>
            <a:ext cx="3839676" cy="362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 txBox="1"/>
          <p:nvPr/>
        </p:nvSpPr>
        <p:spPr>
          <a:xfrm>
            <a:off x="219450" y="194250"/>
            <a:ext cx="527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마이페이지(예약내역)</a:t>
            </a:r>
            <a:endParaRPr b="1" sz="2000"/>
          </a:p>
        </p:txBody>
      </p:sp>
      <p:sp>
        <p:nvSpPr>
          <p:cNvPr id="164" name="Google Shape;164;p27"/>
          <p:cNvSpPr txBox="1"/>
          <p:nvPr/>
        </p:nvSpPr>
        <p:spPr>
          <a:xfrm>
            <a:off x="219450" y="686850"/>
            <a:ext cx="751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예약내역에서 예약 취소 가능</a:t>
            </a:r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4">
            <a:alphaModFix/>
          </a:blip>
          <a:srcRect b="32591" l="0" r="8659" t="0"/>
          <a:stretch/>
        </p:blipFill>
        <p:spPr>
          <a:xfrm>
            <a:off x="4684225" y="1781825"/>
            <a:ext cx="3895600" cy="1367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Google Shape;166;p27"/>
          <p:cNvCxnSpPr>
            <a:endCxn id="165" idx="1"/>
          </p:cNvCxnSpPr>
          <p:nvPr/>
        </p:nvCxnSpPr>
        <p:spPr>
          <a:xfrm flipH="1" rot="10800000">
            <a:off x="4166725" y="2465438"/>
            <a:ext cx="517500" cy="456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/>
        </p:nvSpPr>
        <p:spPr>
          <a:xfrm>
            <a:off x="219450" y="194250"/>
            <a:ext cx="527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마이페이지(후기 목록)</a:t>
            </a:r>
            <a:endParaRPr b="1" sz="2000"/>
          </a:p>
        </p:txBody>
      </p:sp>
      <p:sp>
        <p:nvSpPr>
          <p:cNvPr id="172" name="Google Shape;172;p28"/>
          <p:cNvSpPr txBox="1"/>
          <p:nvPr/>
        </p:nvSpPr>
        <p:spPr>
          <a:xfrm>
            <a:off x="219450" y="686850"/>
            <a:ext cx="751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후기 목록에서 후기 삭제 가능</a:t>
            </a:r>
            <a:endParaRPr/>
          </a:p>
        </p:txBody>
      </p:sp>
      <p:cxnSp>
        <p:nvCxnSpPr>
          <p:cNvPr id="173" name="Google Shape;173;p28"/>
          <p:cNvCxnSpPr>
            <a:endCxn id="174" idx="1"/>
          </p:cNvCxnSpPr>
          <p:nvPr/>
        </p:nvCxnSpPr>
        <p:spPr>
          <a:xfrm flipH="1" rot="10800000">
            <a:off x="4166725" y="2465438"/>
            <a:ext cx="517500" cy="456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5" name="Google Shape;1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600" y="1302450"/>
            <a:ext cx="4510245" cy="362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8"/>
          <p:cNvPicPr preferRelativeResize="0"/>
          <p:nvPr/>
        </p:nvPicPr>
        <p:blipFill rotWithShape="1">
          <a:blip r:embed="rId4">
            <a:alphaModFix/>
          </a:blip>
          <a:srcRect b="0" l="0" r="6751" t="0"/>
          <a:stretch/>
        </p:blipFill>
        <p:spPr>
          <a:xfrm>
            <a:off x="5051625" y="1793650"/>
            <a:ext cx="3431725" cy="1303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p28"/>
          <p:cNvCxnSpPr>
            <a:stCxn id="178" idx="3"/>
            <a:endCxn id="176" idx="1"/>
          </p:cNvCxnSpPr>
          <p:nvPr/>
        </p:nvCxnSpPr>
        <p:spPr>
          <a:xfrm flipH="1" rot="10800000">
            <a:off x="4684100" y="2445651"/>
            <a:ext cx="367500" cy="167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" name="Google Shape;178;p28"/>
          <p:cNvSpPr/>
          <p:nvPr/>
        </p:nvSpPr>
        <p:spPr>
          <a:xfrm>
            <a:off x="3768800" y="2483901"/>
            <a:ext cx="915300" cy="258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/>
        </p:nvSpPr>
        <p:spPr>
          <a:xfrm>
            <a:off x="219450" y="194250"/>
            <a:ext cx="527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마이페이지(회원정보 수정)</a:t>
            </a:r>
            <a:endParaRPr b="1" sz="2000"/>
          </a:p>
        </p:txBody>
      </p:sp>
      <p:sp>
        <p:nvSpPr>
          <p:cNvPr id="184" name="Google Shape;184;p29"/>
          <p:cNvSpPr txBox="1"/>
          <p:nvPr/>
        </p:nvSpPr>
        <p:spPr>
          <a:xfrm>
            <a:off x="219450" y="686850"/>
            <a:ext cx="751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현재 비밀번호를 입력해야만 회원정보 수정 가능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현재 비밀번호를 입력해야만  변경할 비밀번호 창  활성화</a:t>
            </a:r>
            <a:endParaRPr/>
          </a:p>
        </p:txBody>
      </p:sp>
      <p:pic>
        <p:nvPicPr>
          <p:cNvPr id="185" name="Google Shape;185;p29"/>
          <p:cNvPicPr preferRelativeResize="0"/>
          <p:nvPr/>
        </p:nvPicPr>
        <p:blipFill rotWithShape="1">
          <a:blip r:embed="rId3">
            <a:alphaModFix/>
          </a:blip>
          <a:srcRect b="0" l="0" r="11126" t="0"/>
          <a:stretch/>
        </p:blipFill>
        <p:spPr>
          <a:xfrm>
            <a:off x="729250" y="1302450"/>
            <a:ext cx="3850607" cy="373764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9"/>
          <p:cNvSpPr/>
          <p:nvPr/>
        </p:nvSpPr>
        <p:spPr>
          <a:xfrm>
            <a:off x="1996997" y="2628007"/>
            <a:ext cx="1676400" cy="246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9"/>
          <p:cNvSpPr/>
          <p:nvPr/>
        </p:nvSpPr>
        <p:spPr>
          <a:xfrm>
            <a:off x="1996997" y="2874382"/>
            <a:ext cx="1676400" cy="380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677" y="1418000"/>
            <a:ext cx="4646575" cy="27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/>
          <p:nvPr/>
        </p:nvSpPr>
        <p:spPr>
          <a:xfrm>
            <a:off x="219450" y="194250"/>
            <a:ext cx="527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마이페이지(1:1 문의 목록)</a:t>
            </a:r>
            <a:endParaRPr b="1" sz="2000"/>
          </a:p>
        </p:txBody>
      </p:sp>
      <p:sp>
        <p:nvSpPr>
          <p:cNvPr id="194" name="Google Shape;194;p30"/>
          <p:cNvSpPr txBox="1"/>
          <p:nvPr/>
        </p:nvSpPr>
        <p:spPr>
          <a:xfrm>
            <a:off x="219450" y="686850"/>
            <a:ext cx="751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1:1 문의 목록</a:t>
            </a:r>
            <a:r>
              <a:rPr lang="ko"/>
              <a:t>에서 문의 확인, 수정, 삭제 가능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글 제목 클릭 시 해당 시퀀스에 해당하는 글로 이동</a:t>
            </a:r>
            <a:endParaRPr/>
          </a:p>
        </p:txBody>
      </p:sp>
      <p:grpSp>
        <p:nvGrpSpPr>
          <p:cNvPr id="195" name="Google Shape;195;p30"/>
          <p:cNvGrpSpPr/>
          <p:nvPr/>
        </p:nvGrpSpPr>
        <p:grpSpPr>
          <a:xfrm>
            <a:off x="4886565" y="1418022"/>
            <a:ext cx="3922348" cy="2787031"/>
            <a:chOff x="1665475" y="-603850"/>
            <a:chExt cx="6828601" cy="4931926"/>
          </a:xfrm>
        </p:grpSpPr>
        <p:pic>
          <p:nvPicPr>
            <p:cNvPr id="196" name="Google Shape;196;p30"/>
            <p:cNvPicPr preferRelativeResize="0"/>
            <p:nvPr/>
          </p:nvPicPr>
          <p:blipFill rotWithShape="1">
            <a:blip r:embed="rId4">
              <a:alphaModFix/>
            </a:blip>
            <a:srcRect b="4113" l="0" r="12342" t="0"/>
            <a:stretch/>
          </p:blipFill>
          <p:spPr>
            <a:xfrm>
              <a:off x="1665475" y="-603850"/>
              <a:ext cx="6828601" cy="49319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63213" y="246525"/>
              <a:ext cx="561975" cy="228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8" name="Google Shape;198;p30"/>
          <p:cNvSpPr/>
          <p:nvPr/>
        </p:nvSpPr>
        <p:spPr>
          <a:xfrm>
            <a:off x="2398050" y="3665075"/>
            <a:ext cx="716400" cy="169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9" name="Google Shape;199;p30"/>
          <p:cNvCxnSpPr>
            <a:stCxn id="198" idx="3"/>
            <a:endCxn id="196" idx="1"/>
          </p:cNvCxnSpPr>
          <p:nvPr/>
        </p:nvCxnSpPr>
        <p:spPr>
          <a:xfrm flipH="1" rot="10800000">
            <a:off x="3114450" y="2811575"/>
            <a:ext cx="1772100" cy="938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325" y="1302450"/>
            <a:ext cx="3921064" cy="362374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1"/>
          <p:cNvSpPr txBox="1"/>
          <p:nvPr/>
        </p:nvSpPr>
        <p:spPr>
          <a:xfrm>
            <a:off x="219450" y="194250"/>
            <a:ext cx="527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마이페이지(회원탈퇴)</a:t>
            </a:r>
            <a:endParaRPr b="1" sz="2000"/>
          </a:p>
        </p:txBody>
      </p:sp>
      <p:sp>
        <p:nvSpPr>
          <p:cNvPr id="206" name="Google Shape;206;p31"/>
          <p:cNvSpPr txBox="1"/>
          <p:nvPr/>
        </p:nvSpPr>
        <p:spPr>
          <a:xfrm>
            <a:off x="219450" y="686850"/>
            <a:ext cx="751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회원탈퇴 가능</a:t>
            </a:r>
            <a:endParaRPr/>
          </a:p>
        </p:txBody>
      </p:sp>
      <p:cxnSp>
        <p:nvCxnSpPr>
          <p:cNvPr id="207" name="Google Shape;207;p31"/>
          <p:cNvCxnSpPr>
            <a:stCxn id="208" idx="3"/>
            <a:endCxn id="209" idx="1"/>
          </p:cNvCxnSpPr>
          <p:nvPr/>
        </p:nvCxnSpPr>
        <p:spPr>
          <a:xfrm flipH="1" rot="10800000">
            <a:off x="3554625" y="2483550"/>
            <a:ext cx="1602600" cy="2191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8" name="Google Shape;208;p31"/>
          <p:cNvSpPr/>
          <p:nvPr/>
        </p:nvSpPr>
        <p:spPr>
          <a:xfrm>
            <a:off x="1685625" y="4545600"/>
            <a:ext cx="1869000" cy="258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1"/>
          <p:cNvPicPr preferRelativeResize="0"/>
          <p:nvPr/>
        </p:nvPicPr>
        <p:blipFill rotWithShape="1">
          <a:blip r:embed="rId4">
            <a:alphaModFix/>
          </a:blip>
          <a:srcRect b="0" l="0" r="6340" t="0"/>
          <a:stretch/>
        </p:blipFill>
        <p:spPr>
          <a:xfrm>
            <a:off x="5157300" y="1819825"/>
            <a:ext cx="3466201" cy="132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3472800" y="1058525"/>
            <a:ext cx="21984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ko" sz="2000"/>
              <a:t>팀 소개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ko" sz="2000"/>
              <a:t>회원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ko" sz="2000"/>
              <a:t>마이페이지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ko" sz="2000">
                <a:solidFill>
                  <a:schemeClr val="dk1"/>
                </a:solidFill>
              </a:rPr>
              <a:t>게시판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ko" sz="2000">
                <a:solidFill>
                  <a:schemeClr val="dk1"/>
                </a:solidFill>
              </a:rPr>
              <a:t>오픈 API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ko" sz="2000">
                <a:solidFill>
                  <a:schemeClr val="dk1"/>
                </a:solidFill>
              </a:rPr>
              <a:t>캠핑장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ko" sz="2000">
                <a:solidFill>
                  <a:schemeClr val="dk1"/>
                </a:solidFill>
              </a:rPr>
              <a:t>관리자페이지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1935750" y="191100"/>
            <a:ext cx="527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/>
              <a:t>목차</a:t>
            </a:r>
            <a:endParaRPr b="1"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/>
          <p:nvPr/>
        </p:nvSpPr>
        <p:spPr>
          <a:xfrm>
            <a:off x="1935750" y="2248500"/>
            <a:ext cx="527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/>
              <a:t>게시판</a:t>
            </a:r>
            <a:endParaRPr b="1" sz="3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/>
        </p:nvSpPr>
        <p:spPr>
          <a:xfrm>
            <a:off x="219450" y="194250"/>
            <a:ext cx="527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게시판</a:t>
            </a:r>
            <a:r>
              <a:rPr b="1" lang="ko" sz="2000"/>
              <a:t>(공지사항)</a:t>
            </a:r>
            <a:endParaRPr b="1" sz="2000"/>
          </a:p>
        </p:txBody>
      </p:sp>
      <p:sp>
        <p:nvSpPr>
          <p:cNvPr id="220" name="Google Shape;220;p33"/>
          <p:cNvSpPr txBox="1"/>
          <p:nvPr/>
        </p:nvSpPr>
        <p:spPr>
          <a:xfrm>
            <a:off x="219450" y="686850"/>
            <a:ext cx="751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클라이언트 / 관리자 에 보여지는 화면이 상이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공지사항은 관리자만 작성 가능하기 때문에 관리자 계정 접속 시만 활성화</a:t>
            </a:r>
            <a:endParaRPr/>
          </a:p>
        </p:txBody>
      </p:sp>
      <p:pic>
        <p:nvPicPr>
          <p:cNvPr id="221" name="Google Shape;2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600" y="1467775"/>
            <a:ext cx="4025671" cy="280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900" y="1467775"/>
            <a:ext cx="4342125" cy="2699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3"/>
          <p:cNvSpPr txBox="1"/>
          <p:nvPr/>
        </p:nvSpPr>
        <p:spPr>
          <a:xfrm>
            <a:off x="4572025" y="4273350"/>
            <a:ext cx="419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관리자</a:t>
            </a:r>
            <a:r>
              <a:rPr b="1" lang="ko">
                <a:solidFill>
                  <a:schemeClr val="dk1"/>
                </a:solidFill>
              </a:rPr>
              <a:t> 계정 접속 시</a:t>
            </a:r>
            <a:endParaRPr b="1"/>
          </a:p>
        </p:txBody>
      </p:sp>
      <p:sp>
        <p:nvSpPr>
          <p:cNvPr id="224" name="Google Shape;224;p33"/>
          <p:cNvSpPr txBox="1"/>
          <p:nvPr/>
        </p:nvSpPr>
        <p:spPr>
          <a:xfrm>
            <a:off x="361113" y="4273350"/>
            <a:ext cx="419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클라이언트 계정 접속 시</a:t>
            </a:r>
            <a:endParaRPr b="1"/>
          </a:p>
        </p:txBody>
      </p:sp>
      <p:sp>
        <p:nvSpPr>
          <p:cNvPr id="225" name="Google Shape;225;p33"/>
          <p:cNvSpPr/>
          <p:nvPr/>
        </p:nvSpPr>
        <p:spPr>
          <a:xfrm>
            <a:off x="8128975" y="3826150"/>
            <a:ext cx="610200" cy="40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/>
          <p:nvPr/>
        </p:nvSpPr>
        <p:spPr>
          <a:xfrm>
            <a:off x="219450" y="194250"/>
            <a:ext cx="527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게시판(자유게시판)</a:t>
            </a:r>
            <a:endParaRPr b="1" sz="2000"/>
          </a:p>
        </p:txBody>
      </p:sp>
      <p:sp>
        <p:nvSpPr>
          <p:cNvPr id="231" name="Google Shape;231;p34"/>
          <p:cNvSpPr txBox="1"/>
          <p:nvPr/>
        </p:nvSpPr>
        <p:spPr>
          <a:xfrm>
            <a:off x="219450" y="686850"/>
            <a:ext cx="751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비로그인 “작성하기” 클릭 시 경고창 팝업 후 로그인 페이지 이동</a:t>
            </a:r>
            <a:endParaRPr/>
          </a:p>
        </p:txBody>
      </p:sp>
      <p:pic>
        <p:nvPicPr>
          <p:cNvPr id="232" name="Google Shape;2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25" y="1429950"/>
            <a:ext cx="3839974" cy="346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8363" y="1470175"/>
            <a:ext cx="2499750" cy="6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4727" y="2333150"/>
            <a:ext cx="1787025" cy="2560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34"/>
          <p:cNvCxnSpPr>
            <a:endCxn id="233" idx="1"/>
          </p:cNvCxnSpPr>
          <p:nvPr/>
        </p:nvCxnSpPr>
        <p:spPr>
          <a:xfrm flipH="1" rot="10800000">
            <a:off x="3889463" y="1817800"/>
            <a:ext cx="1698900" cy="2706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" name="Google Shape;236;p34"/>
          <p:cNvCxnSpPr>
            <a:stCxn id="233" idx="2"/>
            <a:endCxn id="234" idx="0"/>
          </p:cNvCxnSpPr>
          <p:nvPr/>
        </p:nvCxnSpPr>
        <p:spPr>
          <a:xfrm>
            <a:off x="6838238" y="2165425"/>
            <a:ext cx="0" cy="167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25" y="1429950"/>
            <a:ext cx="3763343" cy="346374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5"/>
          <p:cNvSpPr txBox="1"/>
          <p:nvPr/>
        </p:nvSpPr>
        <p:spPr>
          <a:xfrm>
            <a:off x="219450" y="194250"/>
            <a:ext cx="527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게시판(자유게시판)</a:t>
            </a:r>
            <a:endParaRPr b="1" sz="2000"/>
          </a:p>
        </p:txBody>
      </p:sp>
      <p:sp>
        <p:nvSpPr>
          <p:cNvPr id="243" name="Google Shape;243;p35"/>
          <p:cNvSpPr txBox="1"/>
          <p:nvPr/>
        </p:nvSpPr>
        <p:spPr>
          <a:xfrm>
            <a:off x="219450" y="686850"/>
            <a:ext cx="751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일반 유저</a:t>
            </a:r>
            <a:r>
              <a:rPr lang="ko"/>
              <a:t> “작성하기” 클릭 시 </a:t>
            </a:r>
            <a:r>
              <a:rPr lang="ko"/>
              <a:t>유저 로그인 세션의 ID로 작성자 표기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관리자 ‘작성하기’ 클릭 시 세션의 admin을 받아와 “관리자”로 표기</a:t>
            </a:r>
            <a:endParaRPr/>
          </a:p>
        </p:txBody>
      </p:sp>
      <p:pic>
        <p:nvPicPr>
          <p:cNvPr id="244" name="Google Shape;24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9800" y="1791001"/>
            <a:ext cx="3917125" cy="15614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Google Shape;245;p35"/>
          <p:cNvCxnSpPr>
            <a:stCxn id="246" idx="1"/>
          </p:cNvCxnSpPr>
          <p:nvPr/>
        </p:nvCxnSpPr>
        <p:spPr>
          <a:xfrm flipH="1">
            <a:off x="3232350" y="2245857"/>
            <a:ext cx="2201400" cy="1448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6" name="Google Shape;246;p35"/>
          <p:cNvSpPr/>
          <p:nvPr/>
        </p:nvSpPr>
        <p:spPr>
          <a:xfrm>
            <a:off x="5433750" y="2160807"/>
            <a:ext cx="3071100" cy="170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5"/>
          <p:cNvSpPr/>
          <p:nvPr/>
        </p:nvSpPr>
        <p:spPr>
          <a:xfrm>
            <a:off x="5673088" y="2783620"/>
            <a:ext cx="3071100" cy="170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8" name="Google Shape;248;p35"/>
          <p:cNvCxnSpPr/>
          <p:nvPr/>
        </p:nvCxnSpPr>
        <p:spPr>
          <a:xfrm rot="10800000">
            <a:off x="3167950" y="2330907"/>
            <a:ext cx="2450400" cy="561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/>
          <p:nvPr/>
        </p:nvSpPr>
        <p:spPr>
          <a:xfrm>
            <a:off x="219450" y="194250"/>
            <a:ext cx="527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게시글 검색(자유게시판)</a:t>
            </a:r>
            <a:endParaRPr b="1" sz="2000"/>
          </a:p>
        </p:txBody>
      </p:sp>
      <p:sp>
        <p:nvSpPr>
          <p:cNvPr id="254" name="Google Shape;254;p36"/>
          <p:cNvSpPr txBox="1"/>
          <p:nvPr/>
        </p:nvSpPr>
        <p:spPr>
          <a:xfrm>
            <a:off x="219450" y="686850"/>
            <a:ext cx="751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제목 / 작성자 로 검색 가능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검색 결과 없을 시 ‘검색 결과 X’ 출력 </a:t>
            </a:r>
            <a:endParaRPr/>
          </a:p>
        </p:txBody>
      </p:sp>
      <p:cxnSp>
        <p:nvCxnSpPr>
          <p:cNvPr id="255" name="Google Shape;255;p36"/>
          <p:cNvCxnSpPr>
            <a:stCxn id="256" idx="2"/>
            <a:endCxn id="257" idx="0"/>
          </p:cNvCxnSpPr>
          <p:nvPr/>
        </p:nvCxnSpPr>
        <p:spPr>
          <a:xfrm flipH="1">
            <a:off x="6855550" y="1555825"/>
            <a:ext cx="201000" cy="537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8" name="Google Shape;25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400" y="1277550"/>
            <a:ext cx="3839974" cy="3516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6"/>
          <p:cNvPicPr preferRelativeResize="0"/>
          <p:nvPr/>
        </p:nvPicPr>
        <p:blipFill rotWithShape="1">
          <a:blip r:embed="rId4">
            <a:alphaModFix/>
          </a:blip>
          <a:srcRect b="29343" l="0" r="0" t="0"/>
          <a:stretch/>
        </p:blipFill>
        <p:spPr>
          <a:xfrm>
            <a:off x="5588375" y="577550"/>
            <a:ext cx="2936351" cy="97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2063" y="2093250"/>
            <a:ext cx="3839975" cy="8751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Google Shape;260;p36"/>
          <p:cNvCxnSpPr>
            <a:endCxn id="256" idx="1"/>
          </p:cNvCxnSpPr>
          <p:nvPr/>
        </p:nvCxnSpPr>
        <p:spPr>
          <a:xfrm flipH="1" rot="10800000">
            <a:off x="2269775" y="1066687"/>
            <a:ext cx="3318600" cy="3041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1" name="Google Shape;261;p36"/>
          <p:cNvSpPr txBox="1"/>
          <p:nvPr/>
        </p:nvSpPr>
        <p:spPr>
          <a:xfrm>
            <a:off x="4662188" y="3055175"/>
            <a:ext cx="419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작성자 ‘test’로 검색 시</a:t>
            </a:r>
            <a:endParaRPr b="1"/>
          </a:p>
        </p:txBody>
      </p:sp>
      <p:pic>
        <p:nvPicPr>
          <p:cNvPr id="262" name="Google Shape;26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35650" y="3542175"/>
            <a:ext cx="3746375" cy="87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6"/>
          <p:cNvSpPr txBox="1"/>
          <p:nvPr/>
        </p:nvSpPr>
        <p:spPr>
          <a:xfrm>
            <a:off x="4662188" y="4457700"/>
            <a:ext cx="419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검색 결과 없을 시</a:t>
            </a:r>
            <a:endParaRPr b="1"/>
          </a:p>
        </p:txBody>
      </p:sp>
      <p:sp>
        <p:nvSpPr>
          <p:cNvPr id="257" name="Google Shape;257;p36"/>
          <p:cNvSpPr/>
          <p:nvPr/>
        </p:nvSpPr>
        <p:spPr>
          <a:xfrm>
            <a:off x="4935650" y="2093240"/>
            <a:ext cx="3840000" cy="2764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 txBox="1"/>
          <p:nvPr/>
        </p:nvSpPr>
        <p:spPr>
          <a:xfrm>
            <a:off x="219450" y="194250"/>
            <a:ext cx="527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게시글 작성(게시판 공통)</a:t>
            </a:r>
            <a:endParaRPr b="1" sz="2000"/>
          </a:p>
        </p:txBody>
      </p:sp>
      <p:sp>
        <p:nvSpPr>
          <p:cNvPr id="269" name="Google Shape;269;p37"/>
          <p:cNvSpPr txBox="1"/>
          <p:nvPr/>
        </p:nvSpPr>
        <p:spPr>
          <a:xfrm>
            <a:off x="219450" y="686850"/>
            <a:ext cx="751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게시물 작성, 확인 가능</a:t>
            </a:r>
            <a:r>
              <a:rPr lang="ko"/>
              <a:t> </a:t>
            </a:r>
            <a:endParaRPr/>
          </a:p>
        </p:txBody>
      </p:sp>
      <p:pic>
        <p:nvPicPr>
          <p:cNvPr id="270" name="Google Shape;27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750" y="1496825"/>
            <a:ext cx="3597549" cy="323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7"/>
          <p:cNvPicPr preferRelativeResize="0"/>
          <p:nvPr/>
        </p:nvPicPr>
        <p:blipFill rotWithShape="1">
          <a:blip r:embed="rId4">
            <a:alphaModFix/>
          </a:blip>
          <a:srcRect b="0" l="3147" r="0" t="0"/>
          <a:stretch/>
        </p:blipFill>
        <p:spPr>
          <a:xfrm>
            <a:off x="4488800" y="1605825"/>
            <a:ext cx="4363574" cy="3125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" name="Google Shape;272;p37"/>
          <p:cNvCxnSpPr>
            <a:endCxn id="271" idx="1"/>
          </p:cNvCxnSpPr>
          <p:nvPr/>
        </p:nvCxnSpPr>
        <p:spPr>
          <a:xfrm flipH="1" rot="10800000">
            <a:off x="3554600" y="3168412"/>
            <a:ext cx="934200" cy="1342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8"/>
          <p:cNvSpPr txBox="1"/>
          <p:nvPr/>
        </p:nvSpPr>
        <p:spPr>
          <a:xfrm>
            <a:off x="219450" y="194250"/>
            <a:ext cx="527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게시글 삭제(게시판 공통)</a:t>
            </a:r>
            <a:endParaRPr b="1" sz="2000"/>
          </a:p>
        </p:txBody>
      </p:sp>
      <p:sp>
        <p:nvSpPr>
          <p:cNvPr id="278" name="Google Shape;278;p38"/>
          <p:cNvSpPr txBox="1"/>
          <p:nvPr/>
        </p:nvSpPr>
        <p:spPr>
          <a:xfrm>
            <a:off x="219450" y="686850"/>
            <a:ext cx="751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게시물 작성자는 해당 게시물 삭제, 수정 가능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관리자는 해당 게시물 삭제 가능</a:t>
            </a:r>
            <a:endParaRPr/>
          </a:p>
        </p:txBody>
      </p:sp>
      <p:pic>
        <p:nvPicPr>
          <p:cNvPr id="279" name="Google Shape;279;p38"/>
          <p:cNvPicPr preferRelativeResize="0"/>
          <p:nvPr/>
        </p:nvPicPr>
        <p:blipFill rotWithShape="1">
          <a:blip r:embed="rId3">
            <a:alphaModFix/>
          </a:blip>
          <a:srcRect b="0" l="3147" r="0" t="0"/>
          <a:stretch/>
        </p:blipFill>
        <p:spPr>
          <a:xfrm>
            <a:off x="297800" y="1605825"/>
            <a:ext cx="4363574" cy="312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7175" y="905850"/>
            <a:ext cx="3532800" cy="125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7175" y="2589700"/>
            <a:ext cx="3532800" cy="220895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8"/>
          <p:cNvSpPr/>
          <p:nvPr/>
        </p:nvSpPr>
        <p:spPr>
          <a:xfrm>
            <a:off x="3595475" y="4478500"/>
            <a:ext cx="1020000" cy="252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3" name="Google Shape;283;p38"/>
          <p:cNvCxnSpPr>
            <a:stCxn id="282" idx="0"/>
            <a:endCxn id="280" idx="1"/>
          </p:cNvCxnSpPr>
          <p:nvPr/>
        </p:nvCxnSpPr>
        <p:spPr>
          <a:xfrm flipH="1" rot="10800000">
            <a:off x="4105475" y="1532200"/>
            <a:ext cx="941700" cy="2946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4" name="Google Shape;284;p38"/>
          <p:cNvSpPr/>
          <p:nvPr/>
        </p:nvSpPr>
        <p:spPr>
          <a:xfrm>
            <a:off x="5491950" y="1028350"/>
            <a:ext cx="1831800" cy="14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8"/>
          <p:cNvSpPr/>
          <p:nvPr/>
        </p:nvSpPr>
        <p:spPr>
          <a:xfrm>
            <a:off x="5491950" y="1545400"/>
            <a:ext cx="1348500" cy="14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6" name="Google Shape;286;p38"/>
          <p:cNvCxnSpPr>
            <a:stCxn id="280" idx="2"/>
            <a:endCxn id="281" idx="0"/>
          </p:cNvCxnSpPr>
          <p:nvPr/>
        </p:nvCxnSpPr>
        <p:spPr>
          <a:xfrm>
            <a:off x="6813575" y="2158625"/>
            <a:ext cx="0" cy="431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9"/>
          <p:cNvSpPr txBox="1"/>
          <p:nvPr/>
        </p:nvSpPr>
        <p:spPr>
          <a:xfrm>
            <a:off x="219450" y="194250"/>
            <a:ext cx="527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댓글 등록</a:t>
            </a:r>
            <a:endParaRPr b="1" sz="2000"/>
          </a:p>
        </p:txBody>
      </p:sp>
      <p:sp>
        <p:nvSpPr>
          <p:cNvPr id="292" name="Google Shape;292;p39"/>
          <p:cNvSpPr txBox="1"/>
          <p:nvPr/>
        </p:nvSpPr>
        <p:spPr>
          <a:xfrm>
            <a:off x="219450" y="686850"/>
            <a:ext cx="751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비회원이 textArea / 등록하기 버튼을 클릭하면 경고창 팝업 후 로그인 페이지 이동</a:t>
            </a:r>
            <a:endParaRPr/>
          </a:p>
        </p:txBody>
      </p:sp>
      <p:pic>
        <p:nvPicPr>
          <p:cNvPr id="293" name="Google Shape;29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8363" y="1470175"/>
            <a:ext cx="2499750" cy="6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727" y="2333150"/>
            <a:ext cx="1787025" cy="2560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5" name="Google Shape;295;p39"/>
          <p:cNvCxnSpPr>
            <a:stCxn id="293" idx="2"/>
            <a:endCxn id="294" idx="0"/>
          </p:cNvCxnSpPr>
          <p:nvPr/>
        </p:nvCxnSpPr>
        <p:spPr>
          <a:xfrm>
            <a:off x="6838238" y="2165425"/>
            <a:ext cx="0" cy="167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96" name="Google Shape;296;p39"/>
          <p:cNvPicPr preferRelativeResize="0"/>
          <p:nvPr/>
        </p:nvPicPr>
        <p:blipFill rotWithShape="1">
          <a:blip r:embed="rId5">
            <a:alphaModFix/>
          </a:blip>
          <a:srcRect b="0" l="3147" r="0" t="0"/>
          <a:stretch/>
        </p:blipFill>
        <p:spPr>
          <a:xfrm>
            <a:off x="426650" y="1608662"/>
            <a:ext cx="4363574" cy="312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9"/>
          <p:cNvSpPr/>
          <p:nvPr/>
        </p:nvSpPr>
        <p:spPr>
          <a:xfrm>
            <a:off x="547915" y="4027500"/>
            <a:ext cx="4110300" cy="492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8" name="Google Shape;298;p39"/>
          <p:cNvCxnSpPr>
            <a:stCxn id="297" idx="3"/>
            <a:endCxn id="293" idx="1"/>
          </p:cNvCxnSpPr>
          <p:nvPr/>
        </p:nvCxnSpPr>
        <p:spPr>
          <a:xfrm flipH="1" rot="10800000">
            <a:off x="4658215" y="1817700"/>
            <a:ext cx="930000" cy="2456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0"/>
          <p:cNvSpPr txBox="1"/>
          <p:nvPr/>
        </p:nvSpPr>
        <p:spPr>
          <a:xfrm>
            <a:off x="219450" y="194250"/>
            <a:ext cx="527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댓글 삭제</a:t>
            </a:r>
            <a:endParaRPr b="1" sz="2000"/>
          </a:p>
        </p:txBody>
      </p:sp>
      <p:sp>
        <p:nvSpPr>
          <p:cNvPr id="304" name="Google Shape;304;p40"/>
          <p:cNvSpPr txBox="1"/>
          <p:nvPr/>
        </p:nvSpPr>
        <p:spPr>
          <a:xfrm>
            <a:off x="219450" y="686850"/>
            <a:ext cx="7512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일반 유저 “작성하기” 클릭 시 유저 로그인 세션의 ID로 작성자 표기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관리자 ‘작성하기’ 클릭 시 세션의 admin을 받아와 “관리자”로 표기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게시글이 삭제되면 해당 게시글의 모든 댓글을 DB에서 삭제(게시글 SEQ 기준)</a:t>
            </a:r>
            <a:endParaRPr/>
          </a:p>
        </p:txBody>
      </p:sp>
      <p:pic>
        <p:nvPicPr>
          <p:cNvPr id="305" name="Google Shape;305;p40"/>
          <p:cNvPicPr preferRelativeResize="0"/>
          <p:nvPr/>
        </p:nvPicPr>
        <p:blipFill rotWithShape="1">
          <a:blip r:embed="rId3">
            <a:alphaModFix/>
          </a:blip>
          <a:srcRect b="0" l="2600" r="5191" t="0"/>
          <a:stretch/>
        </p:blipFill>
        <p:spPr>
          <a:xfrm>
            <a:off x="633850" y="1518149"/>
            <a:ext cx="4541301" cy="3497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0"/>
          <p:cNvSpPr/>
          <p:nvPr/>
        </p:nvSpPr>
        <p:spPr>
          <a:xfrm>
            <a:off x="744350" y="3750025"/>
            <a:ext cx="3776700" cy="170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0"/>
          <p:cNvSpPr/>
          <p:nvPr/>
        </p:nvSpPr>
        <p:spPr>
          <a:xfrm>
            <a:off x="744353" y="4029225"/>
            <a:ext cx="3776700" cy="170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1"/>
          <p:cNvSpPr txBox="1"/>
          <p:nvPr/>
        </p:nvSpPr>
        <p:spPr>
          <a:xfrm>
            <a:off x="219450" y="194250"/>
            <a:ext cx="527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게시판(1:1 문의)</a:t>
            </a:r>
            <a:endParaRPr b="1" sz="2000"/>
          </a:p>
        </p:txBody>
      </p:sp>
      <p:sp>
        <p:nvSpPr>
          <p:cNvPr id="313" name="Google Shape;313;p41"/>
          <p:cNvSpPr txBox="1"/>
          <p:nvPr/>
        </p:nvSpPr>
        <p:spPr>
          <a:xfrm>
            <a:off x="219450" y="686850"/>
            <a:ext cx="751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1:1 문의 게시판은 글 작성자와 관리자만 조회 가능</a:t>
            </a:r>
            <a:endParaRPr/>
          </a:p>
        </p:txBody>
      </p:sp>
      <p:grpSp>
        <p:nvGrpSpPr>
          <p:cNvPr id="314" name="Google Shape;314;p41"/>
          <p:cNvGrpSpPr/>
          <p:nvPr/>
        </p:nvGrpSpPr>
        <p:grpSpPr>
          <a:xfrm>
            <a:off x="390262" y="1977121"/>
            <a:ext cx="4181930" cy="1526271"/>
            <a:chOff x="390238" y="1824725"/>
            <a:chExt cx="4930939" cy="2021550"/>
          </a:xfrm>
        </p:grpSpPr>
        <p:pic>
          <p:nvPicPr>
            <p:cNvPr id="315" name="Google Shape;315;p41"/>
            <p:cNvPicPr preferRelativeResize="0"/>
            <p:nvPr/>
          </p:nvPicPr>
          <p:blipFill rotWithShape="1">
            <a:blip r:embed="rId3">
              <a:alphaModFix/>
            </a:blip>
            <a:srcRect b="70437" l="0" r="0" t="0"/>
            <a:stretch/>
          </p:blipFill>
          <p:spPr>
            <a:xfrm>
              <a:off x="390238" y="1824725"/>
              <a:ext cx="4930927" cy="1365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" name="Google Shape;316;p41"/>
            <p:cNvPicPr preferRelativeResize="0"/>
            <p:nvPr/>
          </p:nvPicPr>
          <p:blipFill rotWithShape="1">
            <a:blip r:embed="rId3">
              <a:alphaModFix/>
            </a:blip>
            <a:srcRect b="0" l="0" r="0" t="84392"/>
            <a:stretch/>
          </p:blipFill>
          <p:spPr>
            <a:xfrm>
              <a:off x="390250" y="3125501"/>
              <a:ext cx="4930927" cy="7207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7" name="Google Shape;31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5775" y="2078125"/>
            <a:ext cx="3926175" cy="1306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8" name="Google Shape;318;p41"/>
          <p:cNvCxnSpPr>
            <a:endCxn id="317" idx="1"/>
          </p:cNvCxnSpPr>
          <p:nvPr/>
        </p:nvCxnSpPr>
        <p:spPr>
          <a:xfrm flipH="1" rot="10800000">
            <a:off x="4295475" y="2731512"/>
            <a:ext cx="510300" cy="265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/>
        </p:nvSpPr>
        <p:spPr>
          <a:xfrm>
            <a:off x="1935750" y="2248500"/>
            <a:ext cx="527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/>
              <a:t>팀 소개 </a:t>
            </a:r>
            <a:endParaRPr b="1" sz="3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2"/>
          <p:cNvSpPr txBox="1"/>
          <p:nvPr/>
        </p:nvSpPr>
        <p:spPr>
          <a:xfrm>
            <a:off x="1935750" y="2248500"/>
            <a:ext cx="527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/>
              <a:t>오픈 API</a:t>
            </a:r>
            <a:endParaRPr b="1" sz="3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625" y="1637400"/>
            <a:ext cx="5272500" cy="2935786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3"/>
          <p:cNvSpPr txBox="1"/>
          <p:nvPr/>
        </p:nvSpPr>
        <p:spPr>
          <a:xfrm>
            <a:off x="219450" y="194250"/>
            <a:ext cx="527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공공데이터포털 오픈API</a:t>
            </a:r>
            <a:endParaRPr b="1" sz="2000"/>
          </a:p>
        </p:txBody>
      </p:sp>
      <p:sp>
        <p:nvSpPr>
          <p:cNvPr id="330" name="Google Shape;330;p43"/>
          <p:cNvSpPr txBox="1"/>
          <p:nvPr/>
        </p:nvSpPr>
        <p:spPr>
          <a:xfrm>
            <a:off x="219450" y="686850"/>
            <a:ext cx="527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한국관광공사_고캠핑정보 조회 서비스 이용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약 2,800개의 전국 캠핑장 데이터</a:t>
            </a:r>
            <a:endParaRPr/>
          </a:p>
        </p:txBody>
      </p:sp>
      <p:sp>
        <p:nvSpPr>
          <p:cNvPr id="331" name="Google Shape;331;p43"/>
          <p:cNvSpPr/>
          <p:nvPr/>
        </p:nvSpPr>
        <p:spPr>
          <a:xfrm>
            <a:off x="1525125" y="3975750"/>
            <a:ext cx="2018700" cy="492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775" y="2104900"/>
            <a:ext cx="3178074" cy="178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4"/>
          <p:cNvSpPr txBox="1"/>
          <p:nvPr/>
        </p:nvSpPr>
        <p:spPr>
          <a:xfrm>
            <a:off x="219450" y="194250"/>
            <a:ext cx="527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공공데이터포털 오픈API</a:t>
            </a:r>
            <a:endParaRPr b="1" sz="2000"/>
          </a:p>
        </p:txBody>
      </p:sp>
      <p:sp>
        <p:nvSpPr>
          <p:cNvPr id="338" name="Google Shape;338;p44"/>
          <p:cNvSpPr txBox="1"/>
          <p:nvPr/>
        </p:nvSpPr>
        <p:spPr>
          <a:xfrm>
            <a:off x="219450" y="686850"/>
            <a:ext cx="527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필요에 따라 다양한 기능 제공(본 프로젝트 기본 정보 사용)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XML/JSON 형식으로 데이터 제공</a:t>
            </a:r>
            <a:endParaRPr/>
          </a:p>
        </p:txBody>
      </p:sp>
      <p:grpSp>
        <p:nvGrpSpPr>
          <p:cNvPr id="339" name="Google Shape;339;p44"/>
          <p:cNvGrpSpPr/>
          <p:nvPr/>
        </p:nvGrpSpPr>
        <p:grpSpPr>
          <a:xfrm>
            <a:off x="348325" y="1772025"/>
            <a:ext cx="8393039" cy="2341376"/>
            <a:chOff x="348325" y="1772025"/>
            <a:chExt cx="8393039" cy="2341376"/>
          </a:xfrm>
        </p:grpSpPr>
        <p:pic>
          <p:nvPicPr>
            <p:cNvPr id="340" name="Google Shape;340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8325" y="1772025"/>
              <a:ext cx="4167100" cy="2341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39299" y="2137772"/>
              <a:ext cx="4002065" cy="1609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2" name="Google Shape;342;p44"/>
          <p:cNvSpPr/>
          <p:nvPr/>
        </p:nvSpPr>
        <p:spPr>
          <a:xfrm>
            <a:off x="419100" y="3685225"/>
            <a:ext cx="1245600" cy="181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4"/>
          <p:cNvSpPr/>
          <p:nvPr/>
        </p:nvSpPr>
        <p:spPr>
          <a:xfrm>
            <a:off x="4778700" y="2933575"/>
            <a:ext cx="1342200" cy="256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5"/>
          <p:cNvSpPr txBox="1"/>
          <p:nvPr/>
        </p:nvSpPr>
        <p:spPr>
          <a:xfrm>
            <a:off x="219450" y="194250"/>
            <a:ext cx="527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공공데이터포털 오픈API</a:t>
            </a:r>
            <a:endParaRPr b="1" sz="2000"/>
          </a:p>
        </p:txBody>
      </p:sp>
      <p:sp>
        <p:nvSpPr>
          <p:cNvPr id="349" name="Google Shape;349;p45"/>
          <p:cNvSpPr txBox="1"/>
          <p:nvPr/>
        </p:nvSpPr>
        <p:spPr>
          <a:xfrm>
            <a:off x="219450" y="686850"/>
            <a:ext cx="527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sz="1300">
                <a:solidFill>
                  <a:schemeClr val="dk1"/>
                </a:solidFill>
              </a:rPr>
              <a:t>오픈API에서 제공하는 JSON 형식 데이터</a:t>
            </a:r>
            <a:endParaRPr/>
          </a:p>
        </p:txBody>
      </p:sp>
      <p:pic>
        <p:nvPicPr>
          <p:cNvPr id="350" name="Google Shape;350;p45"/>
          <p:cNvPicPr preferRelativeResize="0"/>
          <p:nvPr/>
        </p:nvPicPr>
        <p:blipFill rotWithShape="1">
          <a:blip r:embed="rId3">
            <a:alphaModFix/>
          </a:blip>
          <a:srcRect b="0" l="0" r="0" t="3119"/>
          <a:stretch/>
        </p:blipFill>
        <p:spPr>
          <a:xfrm>
            <a:off x="622800" y="1302450"/>
            <a:ext cx="3393525" cy="31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5"/>
          <p:cNvSpPr txBox="1"/>
          <p:nvPr/>
        </p:nvSpPr>
        <p:spPr>
          <a:xfrm>
            <a:off x="596663" y="4486600"/>
            <a:ext cx="3445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오픈API에서 제공하는 JSON 형식 데이터</a:t>
            </a:r>
            <a:endParaRPr b="1" sz="13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6"/>
          <p:cNvSpPr txBox="1"/>
          <p:nvPr/>
        </p:nvSpPr>
        <p:spPr>
          <a:xfrm>
            <a:off x="219450" y="194250"/>
            <a:ext cx="527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공공데이터포털 오픈API</a:t>
            </a:r>
            <a:endParaRPr b="1" sz="2000"/>
          </a:p>
        </p:txBody>
      </p:sp>
      <p:sp>
        <p:nvSpPr>
          <p:cNvPr id="357" name="Google Shape;357;p46"/>
          <p:cNvSpPr txBox="1"/>
          <p:nvPr/>
        </p:nvSpPr>
        <p:spPr>
          <a:xfrm>
            <a:off x="219450" y="686850"/>
            <a:ext cx="566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API 데이터 </a:t>
            </a:r>
            <a:r>
              <a:rPr lang="ko" u="sng">
                <a:solidFill>
                  <a:schemeClr val="hlink"/>
                </a:solidFill>
                <a:hlinkClick r:id="rId3"/>
              </a:rPr>
              <a:t>파싱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최종적으로 List&lt;JSONObject&gt; 를 WAS 에 전달하여 DB 저장</a:t>
            </a:r>
            <a:endParaRPr/>
          </a:p>
        </p:txBody>
      </p:sp>
      <p:pic>
        <p:nvPicPr>
          <p:cNvPr id="358" name="Google Shape;35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075" y="1305750"/>
            <a:ext cx="6943274" cy="364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 txBox="1"/>
          <p:nvPr/>
        </p:nvSpPr>
        <p:spPr>
          <a:xfrm>
            <a:off x="1935750" y="2248500"/>
            <a:ext cx="527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/>
              <a:t>캠핑장</a:t>
            </a:r>
            <a:endParaRPr b="1" sz="3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450" y="1344475"/>
            <a:ext cx="4029726" cy="1777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453" y="3220857"/>
            <a:ext cx="4029709" cy="1834332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8"/>
          <p:cNvSpPr txBox="1"/>
          <p:nvPr/>
        </p:nvSpPr>
        <p:spPr>
          <a:xfrm>
            <a:off x="219450" y="194250"/>
            <a:ext cx="527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캠핑장 검색(IN 메인페이지)</a:t>
            </a:r>
            <a:endParaRPr b="1" sz="2000"/>
          </a:p>
        </p:txBody>
      </p:sp>
      <p:sp>
        <p:nvSpPr>
          <p:cNvPr id="371" name="Google Shape;371;p48"/>
          <p:cNvSpPr txBox="1"/>
          <p:nvPr/>
        </p:nvSpPr>
        <p:spPr>
          <a:xfrm>
            <a:off x="219450" y="686850"/>
            <a:ext cx="527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캠핑유형 / 지역으로 검색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카카오 지도 연동으로 캠핑장 위치 출력</a:t>
            </a:r>
            <a:endParaRPr/>
          </a:p>
        </p:txBody>
      </p:sp>
      <p:pic>
        <p:nvPicPr>
          <p:cNvPr id="372" name="Google Shape;372;p48"/>
          <p:cNvPicPr preferRelativeResize="0"/>
          <p:nvPr/>
        </p:nvPicPr>
        <p:blipFill rotWithShape="1">
          <a:blip r:embed="rId5">
            <a:alphaModFix/>
          </a:blip>
          <a:srcRect b="0" l="18606" r="18042" t="0"/>
          <a:stretch/>
        </p:blipFill>
        <p:spPr>
          <a:xfrm>
            <a:off x="4572000" y="1344476"/>
            <a:ext cx="4199625" cy="266155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8"/>
          <p:cNvSpPr txBox="1"/>
          <p:nvPr/>
        </p:nvSpPr>
        <p:spPr>
          <a:xfrm>
            <a:off x="4572025" y="4273350"/>
            <a:ext cx="419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지역 </a:t>
            </a:r>
            <a:r>
              <a:rPr b="1" lang="ko"/>
              <a:t>‘충청북도’ 검색결과</a:t>
            </a:r>
            <a:endParaRPr b="1"/>
          </a:p>
        </p:txBody>
      </p:sp>
      <p:sp>
        <p:nvSpPr>
          <p:cNvPr id="374" name="Google Shape;374;p48"/>
          <p:cNvSpPr/>
          <p:nvPr/>
        </p:nvSpPr>
        <p:spPr>
          <a:xfrm>
            <a:off x="8021375" y="2149700"/>
            <a:ext cx="401100" cy="618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8"/>
          <p:cNvSpPr/>
          <p:nvPr/>
        </p:nvSpPr>
        <p:spPr>
          <a:xfrm>
            <a:off x="4572025" y="1604125"/>
            <a:ext cx="2762400" cy="2661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8"/>
          <p:cNvSpPr/>
          <p:nvPr/>
        </p:nvSpPr>
        <p:spPr>
          <a:xfrm>
            <a:off x="1554650" y="3716100"/>
            <a:ext cx="228300" cy="118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7" name="Google Shape;377;p48"/>
          <p:cNvCxnSpPr>
            <a:endCxn id="375" idx="1"/>
          </p:cNvCxnSpPr>
          <p:nvPr/>
        </p:nvCxnSpPr>
        <p:spPr>
          <a:xfrm flipH="1" rot="10800000">
            <a:off x="1793425" y="2934925"/>
            <a:ext cx="2778600" cy="867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49"/>
          <p:cNvPicPr preferRelativeResize="0"/>
          <p:nvPr/>
        </p:nvPicPr>
        <p:blipFill rotWithShape="1">
          <a:blip r:embed="rId3">
            <a:alphaModFix/>
          </a:blip>
          <a:srcRect b="0" l="16844" r="16444" t="0"/>
          <a:stretch/>
        </p:blipFill>
        <p:spPr>
          <a:xfrm>
            <a:off x="4572000" y="1320802"/>
            <a:ext cx="4199700" cy="2620891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9"/>
          <p:cNvSpPr txBox="1"/>
          <p:nvPr/>
        </p:nvSpPr>
        <p:spPr>
          <a:xfrm>
            <a:off x="219450" y="194250"/>
            <a:ext cx="527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캠핑장 검색(IN 캠핑장 예약)</a:t>
            </a:r>
            <a:endParaRPr b="1" sz="2000"/>
          </a:p>
        </p:txBody>
      </p:sp>
      <p:sp>
        <p:nvSpPr>
          <p:cNvPr id="384" name="Google Shape;384;p49"/>
          <p:cNvSpPr txBox="1"/>
          <p:nvPr/>
        </p:nvSpPr>
        <p:spPr>
          <a:xfrm>
            <a:off x="219450" y="686850"/>
            <a:ext cx="527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캠핑유형 / 지역 / 부대시설 / 주변환경 / 이름으로 검색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>
                <a:solidFill>
                  <a:schemeClr val="dk1"/>
                </a:solidFill>
              </a:rPr>
              <a:t>카카오 지도 연동으로 캠핑장 위치 출력</a:t>
            </a:r>
            <a:endParaRPr/>
          </a:p>
        </p:txBody>
      </p:sp>
      <p:sp>
        <p:nvSpPr>
          <p:cNvPr id="385" name="Google Shape;385;p49"/>
          <p:cNvSpPr txBox="1"/>
          <p:nvPr/>
        </p:nvSpPr>
        <p:spPr>
          <a:xfrm>
            <a:off x="4572025" y="4273350"/>
            <a:ext cx="419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이름 ‘달천’ 검색결과</a:t>
            </a:r>
            <a:endParaRPr b="1"/>
          </a:p>
        </p:txBody>
      </p:sp>
      <p:pic>
        <p:nvPicPr>
          <p:cNvPr id="386" name="Google Shape;386;p49"/>
          <p:cNvPicPr preferRelativeResize="0"/>
          <p:nvPr/>
        </p:nvPicPr>
        <p:blipFill rotWithShape="1">
          <a:blip r:embed="rId4">
            <a:alphaModFix/>
          </a:blip>
          <a:srcRect b="0" l="14814" r="15635" t="0"/>
          <a:stretch/>
        </p:blipFill>
        <p:spPr>
          <a:xfrm>
            <a:off x="219450" y="1344475"/>
            <a:ext cx="3699777" cy="177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9"/>
          <p:cNvPicPr preferRelativeResize="0"/>
          <p:nvPr/>
        </p:nvPicPr>
        <p:blipFill rotWithShape="1">
          <a:blip r:embed="rId5">
            <a:alphaModFix/>
          </a:blip>
          <a:srcRect b="0" l="16870" r="16551" t="0"/>
          <a:stretch/>
        </p:blipFill>
        <p:spPr>
          <a:xfrm>
            <a:off x="219450" y="3203125"/>
            <a:ext cx="3699774" cy="177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9"/>
          <p:cNvSpPr/>
          <p:nvPr/>
        </p:nvSpPr>
        <p:spPr>
          <a:xfrm>
            <a:off x="8090125" y="3793600"/>
            <a:ext cx="263700" cy="224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9"/>
          <p:cNvSpPr/>
          <p:nvPr/>
        </p:nvSpPr>
        <p:spPr>
          <a:xfrm>
            <a:off x="4928825" y="2009076"/>
            <a:ext cx="263700" cy="171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9"/>
          <p:cNvSpPr/>
          <p:nvPr/>
        </p:nvSpPr>
        <p:spPr>
          <a:xfrm>
            <a:off x="4700013" y="2966826"/>
            <a:ext cx="2613000" cy="921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1" name="Google Shape;391;p49"/>
          <p:cNvCxnSpPr>
            <a:endCxn id="390" idx="0"/>
          </p:cNvCxnSpPr>
          <p:nvPr/>
        </p:nvCxnSpPr>
        <p:spPr>
          <a:xfrm>
            <a:off x="5057913" y="2202126"/>
            <a:ext cx="948600" cy="764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9397" y="1320825"/>
            <a:ext cx="4910202" cy="33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0"/>
          <p:cNvSpPr txBox="1"/>
          <p:nvPr/>
        </p:nvSpPr>
        <p:spPr>
          <a:xfrm>
            <a:off x="219450" y="194250"/>
            <a:ext cx="527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캠핑장 검색</a:t>
            </a:r>
            <a:endParaRPr b="1" sz="2000"/>
          </a:p>
        </p:txBody>
      </p:sp>
      <p:sp>
        <p:nvSpPr>
          <p:cNvPr id="398" name="Google Shape;398;p50"/>
          <p:cNvSpPr txBox="1"/>
          <p:nvPr/>
        </p:nvSpPr>
        <p:spPr>
          <a:xfrm>
            <a:off x="219450" y="686850"/>
            <a:ext cx="799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전체 리스트 SELECT 후 검색 조건이 존재하면 더미 List 활용하여 순서대로 List에 옮겨 담음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최종적으로 만들어진 List를 페이지로 forward</a:t>
            </a:r>
            <a:endParaRPr/>
          </a:p>
        </p:txBody>
      </p:sp>
      <p:pic>
        <p:nvPicPr>
          <p:cNvPr id="399" name="Google Shape;3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464" y="1320830"/>
            <a:ext cx="3652059" cy="3381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1"/>
          <p:cNvSpPr txBox="1"/>
          <p:nvPr/>
        </p:nvSpPr>
        <p:spPr>
          <a:xfrm>
            <a:off x="219450" y="194250"/>
            <a:ext cx="527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캠핑장 정보</a:t>
            </a:r>
            <a:endParaRPr b="1" sz="2000"/>
          </a:p>
        </p:txBody>
      </p:sp>
      <p:sp>
        <p:nvSpPr>
          <p:cNvPr id="405" name="Google Shape;405;p51"/>
          <p:cNvSpPr txBox="1"/>
          <p:nvPr/>
        </p:nvSpPr>
        <p:spPr>
          <a:xfrm>
            <a:off x="219450" y="686850"/>
            <a:ext cx="527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공공데이터 활용하여 세부 정보 출력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>
                <a:solidFill>
                  <a:schemeClr val="dk1"/>
                </a:solidFill>
              </a:rPr>
              <a:t>캠핑장소개 / 예약하기 / 캠핑후기 세 가지 메뉴 선택 가능</a:t>
            </a:r>
            <a:endParaRPr/>
          </a:p>
        </p:txBody>
      </p:sp>
      <p:grpSp>
        <p:nvGrpSpPr>
          <p:cNvPr id="406" name="Google Shape;406;p51"/>
          <p:cNvGrpSpPr/>
          <p:nvPr/>
        </p:nvGrpSpPr>
        <p:grpSpPr>
          <a:xfrm>
            <a:off x="379874" y="1359825"/>
            <a:ext cx="8398969" cy="3210686"/>
            <a:chOff x="379874" y="1359825"/>
            <a:chExt cx="8398969" cy="3210686"/>
          </a:xfrm>
        </p:grpSpPr>
        <p:pic>
          <p:nvPicPr>
            <p:cNvPr id="407" name="Google Shape;407;p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9874" y="1359825"/>
              <a:ext cx="3903450" cy="32106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" name="Google Shape;408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29799" y="1359825"/>
              <a:ext cx="4149044" cy="32106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9" name="Google Shape;409;p51"/>
          <p:cNvSpPr/>
          <p:nvPr/>
        </p:nvSpPr>
        <p:spPr>
          <a:xfrm>
            <a:off x="4572000" y="1359825"/>
            <a:ext cx="4148400" cy="336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/>
        </p:nvSpPr>
        <p:spPr>
          <a:xfrm>
            <a:off x="219450" y="194250"/>
            <a:ext cx="527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팀원소개</a:t>
            </a:r>
            <a:endParaRPr b="1" sz="2000"/>
          </a:p>
        </p:txBody>
      </p:sp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9250"/>
            <a:ext cx="8839203" cy="396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7875" y="1344475"/>
            <a:ext cx="3758434" cy="359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450" y="1344475"/>
            <a:ext cx="4352573" cy="1576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450" y="3066550"/>
            <a:ext cx="4352575" cy="187375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2"/>
          <p:cNvSpPr txBox="1"/>
          <p:nvPr/>
        </p:nvSpPr>
        <p:spPr>
          <a:xfrm>
            <a:off x="219450" y="194250"/>
            <a:ext cx="527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캠핑장 정보(이용후기)</a:t>
            </a:r>
            <a:endParaRPr b="1" sz="2000"/>
          </a:p>
        </p:txBody>
      </p:sp>
      <p:sp>
        <p:nvSpPr>
          <p:cNvPr id="418" name="Google Shape;418;p52"/>
          <p:cNvSpPr txBox="1"/>
          <p:nvPr/>
        </p:nvSpPr>
        <p:spPr>
          <a:xfrm>
            <a:off x="219450" y="686850"/>
            <a:ext cx="527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이용한 캠핑장 후기 남기기</a:t>
            </a:r>
            <a:r>
              <a:rPr lang="ko" sz="1000">
                <a:solidFill>
                  <a:schemeClr val="dk1"/>
                </a:solidFill>
              </a:rPr>
              <a:t>(* 추후 업데이트)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>
                <a:solidFill>
                  <a:schemeClr val="dk1"/>
                </a:solidFill>
              </a:rPr>
              <a:t>작성한 후기는 마이페이지에서 삭제 가능</a:t>
            </a:r>
            <a:endParaRPr/>
          </a:p>
        </p:txBody>
      </p:sp>
      <p:sp>
        <p:nvSpPr>
          <p:cNvPr id="419" name="Google Shape;419;p52"/>
          <p:cNvSpPr/>
          <p:nvPr/>
        </p:nvSpPr>
        <p:spPr>
          <a:xfrm>
            <a:off x="3644160" y="2109525"/>
            <a:ext cx="676200" cy="40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52"/>
          <p:cNvSpPr/>
          <p:nvPr/>
        </p:nvSpPr>
        <p:spPr>
          <a:xfrm>
            <a:off x="7654675" y="3247357"/>
            <a:ext cx="756300" cy="194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52"/>
          <p:cNvSpPr/>
          <p:nvPr/>
        </p:nvSpPr>
        <p:spPr>
          <a:xfrm>
            <a:off x="219450" y="4393216"/>
            <a:ext cx="456900" cy="194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2" name="Google Shape;422;p52"/>
          <p:cNvCxnSpPr>
            <a:endCxn id="423" idx="1"/>
          </p:cNvCxnSpPr>
          <p:nvPr/>
        </p:nvCxnSpPr>
        <p:spPr>
          <a:xfrm flipH="1" rot="10800000">
            <a:off x="653450" y="3809508"/>
            <a:ext cx="4514700" cy="705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3" name="Google Shape;423;p52"/>
          <p:cNvSpPr/>
          <p:nvPr/>
        </p:nvSpPr>
        <p:spPr>
          <a:xfrm>
            <a:off x="5168150" y="3740058"/>
            <a:ext cx="893700" cy="138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" name="Google Shape;428;p53"/>
          <p:cNvGrpSpPr/>
          <p:nvPr/>
        </p:nvGrpSpPr>
        <p:grpSpPr>
          <a:xfrm>
            <a:off x="337420" y="1424767"/>
            <a:ext cx="8428394" cy="3008475"/>
            <a:chOff x="635375" y="1344475"/>
            <a:chExt cx="7064281" cy="2521350"/>
          </a:xfrm>
        </p:grpSpPr>
        <p:pic>
          <p:nvPicPr>
            <p:cNvPr id="429" name="Google Shape;429;p5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5375" y="1344475"/>
              <a:ext cx="3936626" cy="2521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0" name="Google Shape;430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52150" y="1344475"/>
              <a:ext cx="2847506" cy="2521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1" name="Google Shape;431;p53"/>
          <p:cNvSpPr txBox="1"/>
          <p:nvPr/>
        </p:nvSpPr>
        <p:spPr>
          <a:xfrm>
            <a:off x="219450" y="194250"/>
            <a:ext cx="527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예약하기</a:t>
            </a:r>
            <a:endParaRPr b="1" sz="2000"/>
          </a:p>
        </p:txBody>
      </p:sp>
      <p:sp>
        <p:nvSpPr>
          <p:cNvPr id="432" name="Google Shape;432;p53"/>
          <p:cNvSpPr txBox="1"/>
          <p:nvPr/>
        </p:nvSpPr>
        <p:spPr>
          <a:xfrm>
            <a:off x="219450" y="686850"/>
            <a:ext cx="744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날짜 지정하여 예약</a:t>
            </a:r>
            <a:endParaRPr sz="1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>
                <a:solidFill>
                  <a:schemeClr val="dk1"/>
                </a:solidFill>
              </a:rPr>
              <a:t>잔여 있을 경우 예약 가능, 잔여 0일 경우 예약 불가능</a:t>
            </a:r>
            <a:r>
              <a:rPr lang="ko" sz="1000">
                <a:solidFill>
                  <a:schemeClr val="dk1"/>
                </a:solidFill>
              </a:rPr>
              <a:t>(*현재 임의적으로 모든 잔여 2로 설정</a:t>
            </a:r>
            <a:endParaRPr sz="1000"/>
          </a:p>
        </p:txBody>
      </p:sp>
      <p:sp>
        <p:nvSpPr>
          <p:cNvPr id="433" name="Google Shape;433;p53"/>
          <p:cNvSpPr/>
          <p:nvPr/>
        </p:nvSpPr>
        <p:spPr>
          <a:xfrm>
            <a:off x="3392054" y="1424775"/>
            <a:ext cx="366600" cy="214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53"/>
          <p:cNvSpPr/>
          <p:nvPr/>
        </p:nvSpPr>
        <p:spPr>
          <a:xfrm>
            <a:off x="7482779" y="2238350"/>
            <a:ext cx="366600" cy="214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53"/>
          <p:cNvSpPr/>
          <p:nvPr/>
        </p:nvSpPr>
        <p:spPr>
          <a:xfrm>
            <a:off x="5761050" y="1323274"/>
            <a:ext cx="2638500" cy="671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6" name="Google Shape;436;p53"/>
          <p:cNvCxnSpPr>
            <a:stCxn id="434" idx="0"/>
            <a:endCxn id="435" idx="2"/>
          </p:cNvCxnSpPr>
          <p:nvPr/>
        </p:nvCxnSpPr>
        <p:spPr>
          <a:xfrm rot="10800000">
            <a:off x="7080179" y="1994750"/>
            <a:ext cx="585900" cy="24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4"/>
          <p:cNvSpPr txBox="1"/>
          <p:nvPr/>
        </p:nvSpPr>
        <p:spPr>
          <a:xfrm>
            <a:off x="219450" y="194250"/>
            <a:ext cx="527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예약하기(상세)</a:t>
            </a:r>
            <a:endParaRPr b="1" sz="2000"/>
          </a:p>
        </p:txBody>
      </p:sp>
      <p:sp>
        <p:nvSpPr>
          <p:cNvPr id="442" name="Google Shape;442;p54"/>
          <p:cNvSpPr txBox="1"/>
          <p:nvPr/>
        </p:nvSpPr>
        <p:spPr>
          <a:xfrm>
            <a:off x="219450" y="686850"/>
            <a:ext cx="527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예약 확정 위한 세부 정보 작성</a:t>
            </a:r>
            <a:endParaRPr sz="1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예약하기 후 예약 대기 상태이며, 관리자 승인 후 예약 확정</a:t>
            </a:r>
            <a:endParaRPr/>
          </a:p>
        </p:txBody>
      </p:sp>
      <p:grpSp>
        <p:nvGrpSpPr>
          <p:cNvPr id="443" name="Google Shape;443;p54"/>
          <p:cNvGrpSpPr/>
          <p:nvPr/>
        </p:nvGrpSpPr>
        <p:grpSpPr>
          <a:xfrm>
            <a:off x="602250" y="1302450"/>
            <a:ext cx="7849025" cy="3591200"/>
            <a:chOff x="373650" y="1302450"/>
            <a:chExt cx="7849025" cy="3591200"/>
          </a:xfrm>
        </p:grpSpPr>
        <p:pic>
          <p:nvPicPr>
            <p:cNvPr id="444" name="Google Shape;444;p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3650" y="1344475"/>
              <a:ext cx="4874699" cy="35362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5" name="Google Shape;445;p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76950" y="1302450"/>
              <a:ext cx="2745724" cy="3591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6" name="Google Shape;446;p54"/>
          <p:cNvSpPr/>
          <p:nvPr/>
        </p:nvSpPr>
        <p:spPr>
          <a:xfrm>
            <a:off x="3916217" y="2717224"/>
            <a:ext cx="1481100" cy="40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54"/>
          <p:cNvSpPr/>
          <p:nvPr/>
        </p:nvSpPr>
        <p:spPr>
          <a:xfrm>
            <a:off x="6597572" y="1571375"/>
            <a:ext cx="919500" cy="274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325" y="1431775"/>
            <a:ext cx="4167276" cy="3019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8750" y="1431775"/>
            <a:ext cx="4167274" cy="299257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55"/>
          <p:cNvSpPr txBox="1"/>
          <p:nvPr/>
        </p:nvSpPr>
        <p:spPr>
          <a:xfrm>
            <a:off x="219450" y="194250"/>
            <a:ext cx="527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예약관리(클라이언트)</a:t>
            </a:r>
            <a:endParaRPr b="1" sz="2000"/>
          </a:p>
        </p:txBody>
      </p:sp>
      <p:sp>
        <p:nvSpPr>
          <p:cNvPr id="455" name="Google Shape;455;p55"/>
          <p:cNvSpPr txBox="1"/>
          <p:nvPr/>
        </p:nvSpPr>
        <p:spPr>
          <a:xfrm>
            <a:off x="219450" y="686850"/>
            <a:ext cx="527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관리자 예약 확정 후 마이페이지 내 예약 확정 변경</a:t>
            </a:r>
            <a:endParaRPr/>
          </a:p>
        </p:txBody>
      </p:sp>
      <p:sp>
        <p:nvSpPr>
          <p:cNvPr id="456" name="Google Shape;456;p55"/>
          <p:cNvSpPr/>
          <p:nvPr/>
        </p:nvSpPr>
        <p:spPr>
          <a:xfrm>
            <a:off x="406225" y="4119675"/>
            <a:ext cx="762900" cy="212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55"/>
          <p:cNvSpPr/>
          <p:nvPr/>
        </p:nvSpPr>
        <p:spPr>
          <a:xfrm>
            <a:off x="4825249" y="4119675"/>
            <a:ext cx="762900" cy="212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8" name="Google Shape;458;p55"/>
          <p:cNvCxnSpPr>
            <a:endCxn id="457" idx="1"/>
          </p:cNvCxnSpPr>
          <p:nvPr/>
        </p:nvCxnSpPr>
        <p:spPr>
          <a:xfrm>
            <a:off x="1169149" y="4217475"/>
            <a:ext cx="3656100" cy="8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6"/>
          <p:cNvSpPr txBox="1"/>
          <p:nvPr/>
        </p:nvSpPr>
        <p:spPr>
          <a:xfrm>
            <a:off x="1935750" y="2248500"/>
            <a:ext cx="527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/>
              <a:t>관리자 페이지</a:t>
            </a:r>
            <a:endParaRPr b="1" sz="3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57"/>
          <p:cNvPicPr preferRelativeResize="0"/>
          <p:nvPr/>
        </p:nvPicPr>
        <p:blipFill rotWithShape="1">
          <a:blip r:embed="rId3">
            <a:alphaModFix/>
          </a:blip>
          <a:srcRect b="38951" l="4434" r="3755" t="29305"/>
          <a:stretch/>
        </p:blipFill>
        <p:spPr>
          <a:xfrm>
            <a:off x="783750" y="2413475"/>
            <a:ext cx="7576526" cy="1473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750" y="1239375"/>
            <a:ext cx="7580940" cy="11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7"/>
          <p:cNvSpPr txBox="1"/>
          <p:nvPr/>
        </p:nvSpPr>
        <p:spPr>
          <a:xfrm>
            <a:off x="219450" y="194250"/>
            <a:ext cx="527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관리자페이지(</a:t>
            </a:r>
            <a:r>
              <a:rPr b="1" lang="ko" sz="2000"/>
              <a:t>예약관리)</a:t>
            </a:r>
            <a:endParaRPr b="1" sz="2000"/>
          </a:p>
        </p:txBody>
      </p:sp>
      <p:sp>
        <p:nvSpPr>
          <p:cNvPr id="471" name="Google Shape;471;p57"/>
          <p:cNvSpPr txBox="1"/>
          <p:nvPr/>
        </p:nvSpPr>
        <p:spPr>
          <a:xfrm>
            <a:off x="219450" y="686850"/>
            <a:ext cx="527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예약관리 페이지에서 모든 예약 검색, 조회 가능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관리자 권한으로 예약 확정, 취소</a:t>
            </a:r>
            <a:endParaRPr/>
          </a:p>
        </p:txBody>
      </p:sp>
      <p:sp>
        <p:nvSpPr>
          <p:cNvPr id="472" name="Google Shape;472;p57"/>
          <p:cNvSpPr/>
          <p:nvPr/>
        </p:nvSpPr>
        <p:spPr>
          <a:xfrm>
            <a:off x="6577976" y="2010950"/>
            <a:ext cx="1558800" cy="140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3" name="Google Shape;473;p57"/>
          <p:cNvCxnSpPr>
            <a:endCxn id="474" idx="0"/>
          </p:cNvCxnSpPr>
          <p:nvPr/>
        </p:nvCxnSpPr>
        <p:spPr>
          <a:xfrm flipH="1">
            <a:off x="7251175" y="2130301"/>
            <a:ext cx="759300" cy="1042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4" name="Google Shape;474;p57"/>
          <p:cNvSpPr/>
          <p:nvPr/>
        </p:nvSpPr>
        <p:spPr>
          <a:xfrm>
            <a:off x="6577975" y="3173101"/>
            <a:ext cx="1346400" cy="140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5" name="Google Shape;475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525" y="3902900"/>
            <a:ext cx="7580951" cy="60010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57"/>
          <p:cNvSpPr/>
          <p:nvPr/>
        </p:nvSpPr>
        <p:spPr>
          <a:xfrm>
            <a:off x="3889150" y="3392100"/>
            <a:ext cx="1444500" cy="463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57"/>
          <p:cNvSpPr/>
          <p:nvPr/>
        </p:nvSpPr>
        <p:spPr>
          <a:xfrm>
            <a:off x="1430845" y="4241600"/>
            <a:ext cx="699600" cy="140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8" name="Google Shape;478;p57"/>
          <p:cNvCxnSpPr>
            <a:endCxn id="477" idx="3"/>
          </p:cNvCxnSpPr>
          <p:nvPr/>
        </p:nvCxnSpPr>
        <p:spPr>
          <a:xfrm flipH="1">
            <a:off x="2130445" y="3855950"/>
            <a:ext cx="2517900" cy="455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50" y="1341450"/>
            <a:ext cx="5180299" cy="1690907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8"/>
          <p:cNvSpPr txBox="1"/>
          <p:nvPr/>
        </p:nvSpPr>
        <p:spPr>
          <a:xfrm>
            <a:off x="219450" y="194250"/>
            <a:ext cx="527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관리자페이지(회원관리)</a:t>
            </a:r>
            <a:endParaRPr b="1" sz="2000"/>
          </a:p>
        </p:txBody>
      </p:sp>
      <p:sp>
        <p:nvSpPr>
          <p:cNvPr id="485" name="Google Shape;485;p58"/>
          <p:cNvSpPr txBox="1"/>
          <p:nvPr/>
        </p:nvSpPr>
        <p:spPr>
          <a:xfrm>
            <a:off x="219450" y="686850"/>
            <a:ext cx="527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>
                <a:solidFill>
                  <a:schemeClr val="dk1"/>
                </a:solidFill>
              </a:rPr>
              <a:t>회원관리</a:t>
            </a:r>
            <a:r>
              <a:rPr lang="ko">
                <a:solidFill>
                  <a:schemeClr val="dk1"/>
                </a:solidFill>
              </a:rPr>
              <a:t> 페이지에서 모든 회원 정보 검색, 조회 가능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관리자 권한으로 회원 정보 수정, 삭제 가능</a:t>
            </a:r>
            <a:endParaRPr/>
          </a:p>
        </p:txBody>
      </p:sp>
      <p:sp>
        <p:nvSpPr>
          <p:cNvPr id="486" name="Google Shape;486;p58"/>
          <p:cNvSpPr/>
          <p:nvPr/>
        </p:nvSpPr>
        <p:spPr>
          <a:xfrm>
            <a:off x="311650" y="1971850"/>
            <a:ext cx="5165100" cy="209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6125" y="1869000"/>
            <a:ext cx="2515575" cy="78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50" y="3071350"/>
            <a:ext cx="5164982" cy="1690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9" name="Google Shape;489;p58"/>
          <p:cNvCxnSpPr>
            <a:stCxn id="486" idx="3"/>
            <a:endCxn id="487" idx="1"/>
          </p:cNvCxnSpPr>
          <p:nvPr/>
        </p:nvCxnSpPr>
        <p:spPr>
          <a:xfrm>
            <a:off x="5476750" y="2076400"/>
            <a:ext cx="509400" cy="183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0" name="Google Shape;490;p58"/>
          <p:cNvCxnSpPr>
            <a:stCxn id="487" idx="2"/>
            <a:endCxn id="488" idx="3"/>
          </p:cNvCxnSpPr>
          <p:nvPr/>
        </p:nvCxnSpPr>
        <p:spPr>
          <a:xfrm flipH="1">
            <a:off x="5476612" y="2650650"/>
            <a:ext cx="1767300" cy="1266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100" y="2760900"/>
            <a:ext cx="2702301" cy="211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400" y="1702475"/>
            <a:ext cx="5188725" cy="105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59"/>
          <p:cNvSpPr txBox="1"/>
          <p:nvPr/>
        </p:nvSpPr>
        <p:spPr>
          <a:xfrm>
            <a:off x="219450" y="194250"/>
            <a:ext cx="527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관리자페이지(1:1 문의)</a:t>
            </a:r>
            <a:endParaRPr b="1" sz="2000"/>
          </a:p>
        </p:txBody>
      </p:sp>
      <p:sp>
        <p:nvSpPr>
          <p:cNvPr id="498" name="Google Shape;498;p59"/>
          <p:cNvSpPr txBox="1"/>
          <p:nvPr/>
        </p:nvSpPr>
        <p:spPr>
          <a:xfrm>
            <a:off x="219450" y="686850"/>
            <a:ext cx="527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>
                <a:solidFill>
                  <a:schemeClr val="dk1"/>
                </a:solidFill>
              </a:rPr>
              <a:t>1:1 문의</a:t>
            </a:r>
            <a:r>
              <a:rPr lang="ko">
                <a:solidFill>
                  <a:schemeClr val="dk1"/>
                </a:solidFill>
              </a:rPr>
              <a:t> 페이지에서 모든 문의 내역 확인, 삭제 가능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문의글 클릭 시 세부 내용 출력 페이지로 이동</a:t>
            </a:r>
            <a:endParaRPr/>
          </a:p>
        </p:txBody>
      </p:sp>
      <p:sp>
        <p:nvSpPr>
          <p:cNvPr id="499" name="Google Shape;499;p59"/>
          <p:cNvSpPr/>
          <p:nvPr/>
        </p:nvSpPr>
        <p:spPr>
          <a:xfrm>
            <a:off x="1855137" y="2412337"/>
            <a:ext cx="447900" cy="166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59"/>
          <p:cNvSpPr/>
          <p:nvPr/>
        </p:nvSpPr>
        <p:spPr>
          <a:xfrm>
            <a:off x="4868250" y="2405700"/>
            <a:ext cx="593700" cy="20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1" name="Google Shape;501;p59"/>
          <p:cNvCxnSpPr/>
          <p:nvPr/>
        </p:nvCxnSpPr>
        <p:spPr>
          <a:xfrm>
            <a:off x="2079050" y="2578525"/>
            <a:ext cx="38100" cy="208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02" name="Google Shape;502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5450" y="2336150"/>
            <a:ext cx="2283800" cy="69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12995" y="3679700"/>
            <a:ext cx="3483000" cy="61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4" name="Google Shape;504;p59"/>
          <p:cNvCxnSpPr>
            <a:stCxn id="500" idx="3"/>
            <a:endCxn id="502" idx="1"/>
          </p:cNvCxnSpPr>
          <p:nvPr/>
        </p:nvCxnSpPr>
        <p:spPr>
          <a:xfrm>
            <a:off x="5461950" y="2510100"/>
            <a:ext cx="563400" cy="172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5" name="Google Shape;505;p59"/>
          <p:cNvCxnSpPr>
            <a:stCxn id="502" idx="2"/>
            <a:endCxn id="503" idx="0"/>
          </p:cNvCxnSpPr>
          <p:nvPr/>
        </p:nvCxnSpPr>
        <p:spPr>
          <a:xfrm flipH="1">
            <a:off x="6154550" y="3029700"/>
            <a:ext cx="1012800" cy="650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6" name="Google Shape;506;p59"/>
          <p:cNvSpPr/>
          <p:nvPr/>
        </p:nvSpPr>
        <p:spPr>
          <a:xfrm>
            <a:off x="4412920" y="3732930"/>
            <a:ext cx="3483000" cy="441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3600" y="1093675"/>
            <a:ext cx="5410099" cy="3637552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60"/>
          <p:cNvSpPr txBox="1"/>
          <p:nvPr/>
        </p:nvSpPr>
        <p:spPr>
          <a:xfrm>
            <a:off x="219450" y="194250"/>
            <a:ext cx="527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사용한 TOOL</a:t>
            </a:r>
            <a:endParaRPr b="1" sz="2000"/>
          </a:p>
        </p:txBody>
      </p:sp>
      <p:pic>
        <p:nvPicPr>
          <p:cNvPr id="513" name="Google Shape;51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5100" y="984450"/>
            <a:ext cx="1957650" cy="195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8350" y="3012800"/>
            <a:ext cx="3302400" cy="16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1475" y="1258713"/>
            <a:ext cx="3105150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1"/>
          <p:cNvSpPr txBox="1"/>
          <p:nvPr/>
        </p:nvSpPr>
        <p:spPr>
          <a:xfrm>
            <a:off x="1935750" y="2248500"/>
            <a:ext cx="527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/>
              <a:t>Q&amp;A</a:t>
            </a:r>
            <a:endParaRPr b="1" sz="3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/>
        </p:nvSpPr>
        <p:spPr>
          <a:xfrm>
            <a:off x="1935750" y="2248500"/>
            <a:ext cx="527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/>
              <a:t>회원</a:t>
            </a:r>
            <a:endParaRPr b="1" sz="30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2"/>
          <p:cNvSpPr txBox="1"/>
          <p:nvPr/>
        </p:nvSpPr>
        <p:spPr>
          <a:xfrm>
            <a:off x="1935750" y="2248500"/>
            <a:ext cx="527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/>
              <a:t>E.O.D</a:t>
            </a:r>
            <a:endParaRPr b="1" sz="3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/>
        </p:nvSpPr>
        <p:spPr>
          <a:xfrm>
            <a:off x="219450" y="194250"/>
            <a:ext cx="527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회원가입</a:t>
            </a:r>
            <a:endParaRPr b="1" sz="2000"/>
          </a:p>
        </p:txBody>
      </p:sp>
      <p:sp>
        <p:nvSpPr>
          <p:cNvPr id="82" name="Google Shape;82;p18"/>
          <p:cNvSpPr txBox="1"/>
          <p:nvPr/>
        </p:nvSpPr>
        <p:spPr>
          <a:xfrm>
            <a:off x="219450" y="720475"/>
            <a:ext cx="527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기본적인 회원가입 기능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비밀번호 / 전화번호 등 정규식 활용 </a:t>
            </a:r>
            <a:endParaRPr/>
          </a:p>
        </p:txBody>
      </p:sp>
      <p:pic>
        <p:nvPicPr>
          <p:cNvPr id="83" name="Google Shape;83;p18"/>
          <p:cNvPicPr preferRelativeResize="0"/>
          <p:nvPr/>
        </p:nvPicPr>
        <p:blipFill rotWithShape="1">
          <a:blip r:embed="rId3">
            <a:alphaModFix/>
          </a:blip>
          <a:srcRect b="7599" l="6420" r="12099" t="5451"/>
          <a:stretch/>
        </p:blipFill>
        <p:spPr>
          <a:xfrm>
            <a:off x="1293858" y="1302450"/>
            <a:ext cx="2786892" cy="367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8"/>
          <p:cNvPicPr preferRelativeResize="0"/>
          <p:nvPr/>
        </p:nvPicPr>
        <p:blipFill rotWithShape="1">
          <a:blip r:embed="rId4">
            <a:alphaModFix/>
          </a:blip>
          <a:srcRect b="3855" l="3619" r="3573" t="0"/>
          <a:stretch/>
        </p:blipFill>
        <p:spPr>
          <a:xfrm>
            <a:off x="5057900" y="1302450"/>
            <a:ext cx="3296369" cy="3676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" name="Google Shape;85;p18"/>
          <p:cNvCxnSpPr>
            <a:endCxn id="84" idx="1"/>
          </p:cNvCxnSpPr>
          <p:nvPr/>
        </p:nvCxnSpPr>
        <p:spPr>
          <a:xfrm flipH="1" rot="10800000">
            <a:off x="2394800" y="3140800"/>
            <a:ext cx="2663100" cy="1165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975" y="1332939"/>
            <a:ext cx="2525700" cy="364621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9"/>
          <p:cNvSpPr txBox="1"/>
          <p:nvPr/>
        </p:nvSpPr>
        <p:spPr>
          <a:xfrm>
            <a:off x="219450" y="194250"/>
            <a:ext cx="527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아이디 찾기</a:t>
            </a:r>
            <a:endParaRPr b="1" sz="2000"/>
          </a:p>
        </p:txBody>
      </p:sp>
      <p:sp>
        <p:nvSpPr>
          <p:cNvPr id="92" name="Google Shape;92;p19"/>
          <p:cNvSpPr txBox="1"/>
          <p:nvPr/>
        </p:nvSpPr>
        <p:spPr>
          <a:xfrm>
            <a:off x="219450" y="686850"/>
            <a:ext cx="527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회원가입 시 등록한 이메일 인증을 통한 아이디 찾기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이메일로 발송된 난수 입력 후 일치하면 아이디 노출 </a:t>
            </a:r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8350" y="1409075"/>
            <a:ext cx="4873275" cy="15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9613" y="3268925"/>
            <a:ext cx="2392375" cy="7225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/>
          <p:nvPr/>
        </p:nvSpPr>
        <p:spPr>
          <a:xfrm>
            <a:off x="6491625" y="2375800"/>
            <a:ext cx="413100" cy="225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" name="Google Shape;96;p19"/>
          <p:cNvCxnSpPr>
            <a:stCxn id="95" idx="2"/>
            <a:endCxn id="97" idx="0"/>
          </p:cNvCxnSpPr>
          <p:nvPr/>
        </p:nvCxnSpPr>
        <p:spPr>
          <a:xfrm flipH="1">
            <a:off x="6019275" y="2600800"/>
            <a:ext cx="678900" cy="542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97" name="Google Shape;97;p19"/>
          <p:cNvPicPr preferRelativeResize="0"/>
          <p:nvPr/>
        </p:nvPicPr>
        <p:blipFill rotWithShape="1">
          <a:blip r:embed="rId6">
            <a:alphaModFix/>
          </a:blip>
          <a:srcRect b="26957" l="13704" r="22968" t="13754"/>
          <a:stretch/>
        </p:blipFill>
        <p:spPr>
          <a:xfrm>
            <a:off x="4572000" y="3143125"/>
            <a:ext cx="2894726" cy="1771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p19"/>
          <p:cNvCxnSpPr>
            <a:endCxn id="99" idx="1"/>
          </p:cNvCxnSpPr>
          <p:nvPr/>
        </p:nvCxnSpPr>
        <p:spPr>
          <a:xfrm flipH="1" rot="10800000">
            <a:off x="2019075" y="2932250"/>
            <a:ext cx="1686000" cy="1395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125" y="1790150"/>
            <a:ext cx="4092500" cy="257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/>
          <p:nvPr/>
        </p:nvSpPr>
        <p:spPr>
          <a:xfrm>
            <a:off x="219450" y="194250"/>
            <a:ext cx="527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아이디 찾기(상세)</a:t>
            </a:r>
            <a:endParaRPr b="1" sz="2000"/>
          </a:p>
        </p:txBody>
      </p:sp>
      <p:sp>
        <p:nvSpPr>
          <p:cNvPr id="106" name="Google Shape;106;p20"/>
          <p:cNvSpPr txBox="1"/>
          <p:nvPr/>
        </p:nvSpPr>
        <p:spPr>
          <a:xfrm>
            <a:off x="219450" y="686850"/>
            <a:ext cx="751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존재하는 이메일을 입력하면 이메일로 난수 발송</a:t>
            </a:r>
            <a:r>
              <a:rPr lang="ko"/>
              <a:t> </a:t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5021" y="2173238"/>
            <a:ext cx="4090450" cy="1404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" name="Google Shape;108;p20"/>
          <p:cNvCxnSpPr/>
          <p:nvPr/>
        </p:nvCxnSpPr>
        <p:spPr>
          <a:xfrm flipH="1" rot="10800000">
            <a:off x="3491875" y="2728300"/>
            <a:ext cx="1533900" cy="500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" name="Google Shape;109;p20"/>
          <p:cNvSpPr/>
          <p:nvPr/>
        </p:nvSpPr>
        <p:spPr>
          <a:xfrm>
            <a:off x="5078850" y="2245525"/>
            <a:ext cx="2964300" cy="912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575" y="1790149"/>
            <a:ext cx="4233026" cy="257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/>
          <p:nvPr/>
        </p:nvSpPr>
        <p:spPr>
          <a:xfrm>
            <a:off x="219450" y="194250"/>
            <a:ext cx="527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아이디 찾기(상세)</a:t>
            </a:r>
            <a:endParaRPr b="1" sz="2000"/>
          </a:p>
        </p:txBody>
      </p:sp>
      <p:sp>
        <p:nvSpPr>
          <p:cNvPr id="116" name="Google Shape;116;p21"/>
          <p:cNvSpPr txBox="1"/>
          <p:nvPr/>
        </p:nvSpPr>
        <p:spPr>
          <a:xfrm>
            <a:off x="219450" y="686850"/>
            <a:ext cx="751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이메일 인증 코드에 대한 유효시간은 3분으로 설정(3분 이후에 해당 코드 만료) </a:t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 rotWithShape="1">
          <a:blip r:embed="rId4">
            <a:alphaModFix/>
          </a:blip>
          <a:srcRect b="24115" l="0" r="16984" t="0"/>
          <a:stretch/>
        </p:blipFill>
        <p:spPr>
          <a:xfrm>
            <a:off x="4784525" y="1905800"/>
            <a:ext cx="3874100" cy="204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/>
          <p:nvPr/>
        </p:nvSpPr>
        <p:spPr>
          <a:xfrm>
            <a:off x="4864075" y="1977075"/>
            <a:ext cx="3651600" cy="1975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" name="Google Shape;119;p21"/>
          <p:cNvCxnSpPr>
            <a:endCxn id="118" idx="1"/>
          </p:cNvCxnSpPr>
          <p:nvPr/>
        </p:nvCxnSpPr>
        <p:spPr>
          <a:xfrm>
            <a:off x="3608275" y="2921475"/>
            <a:ext cx="1255800" cy="43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